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6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28" y="12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1279525"/>
            <a:ext cx="48434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30300" y="1279525"/>
            <a:ext cx="48434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797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 userDrawn="1"/>
        </p:nvSpPr>
        <p:spPr>
          <a:xfrm>
            <a:off x="11221361" y="2299688"/>
            <a:ext cx="3284671" cy="10578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11224787" y="3525025"/>
            <a:ext cx="3288595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11217439" y="4906217"/>
            <a:ext cx="3288594" cy="123341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11221361" y="6266421"/>
            <a:ext cx="3288595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33" name="図 3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05383" y="-65290"/>
            <a:ext cx="3288595" cy="2197495"/>
          </a:xfrm>
          <a:prstGeom prst="rect">
            <a:avLst/>
          </a:prstGeom>
        </p:spPr>
      </p:pic>
      <p:grpSp>
        <p:nvGrpSpPr>
          <p:cNvPr id="4" name="グループ化 3"/>
          <p:cNvGrpSpPr/>
          <p:nvPr userDrawn="1"/>
        </p:nvGrpSpPr>
        <p:grpSpPr>
          <a:xfrm>
            <a:off x="0" y="-904345"/>
            <a:ext cx="10907713" cy="8679920"/>
            <a:chOff x="-28065" y="-904345"/>
            <a:chExt cx="10907713" cy="867992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904345"/>
              <a:ext cx="10907713" cy="8679920"/>
              <a:chOff x="0" y="-1268630"/>
              <a:chExt cx="7775575" cy="12176343"/>
            </a:xfrm>
          </p:grpSpPr>
          <p:sp>
            <p:nvSpPr>
              <p:cNvPr id="10" name="Rectangle 23"/>
              <p:cNvSpPr>
                <a:spLocks noChangeArrowheads="1"/>
              </p:cNvSpPr>
              <p:nvPr userDrawn="1"/>
            </p:nvSpPr>
            <p:spPr bwMode="auto">
              <a:xfrm>
                <a:off x="288006" y="-1268630"/>
                <a:ext cx="7107899" cy="117704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A4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巻き三つ折り　表面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右開き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(210mm×100mm)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76988" y="151506"/>
                  <a:ext cx="7621804" cy="10605299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53706" y="303010"/>
                  <a:ext cx="7467828" cy="10302291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3" name="グループ化 2"/>
            <p:cNvGrpSpPr/>
            <p:nvPr userDrawn="1"/>
          </p:nvGrpSpPr>
          <p:grpSpPr>
            <a:xfrm>
              <a:off x="79935" y="108000"/>
              <a:ext cx="10692000" cy="7560000"/>
              <a:chOff x="79935" y="108000"/>
              <a:chExt cx="10692000" cy="7560000"/>
            </a:xfrm>
          </p:grpSpPr>
          <p:grpSp>
            <p:nvGrpSpPr>
              <p:cNvPr id="2" name="グループ化 1"/>
              <p:cNvGrpSpPr/>
              <p:nvPr userDrawn="1"/>
            </p:nvGrpSpPr>
            <p:grpSpPr>
              <a:xfrm>
                <a:off x="79935" y="6971199"/>
                <a:ext cx="10692000" cy="642801"/>
                <a:chOff x="79935" y="6971199"/>
                <a:chExt cx="10692000" cy="642801"/>
              </a:xfrm>
            </p:grpSpPr>
            <p:cxnSp>
              <p:nvCxnSpPr>
                <p:cNvPr id="24" name="直線矢印コネクタ 23"/>
                <p:cNvCxnSpPr/>
                <p:nvPr userDrawn="1"/>
              </p:nvCxnSpPr>
              <p:spPr>
                <a:xfrm>
                  <a:off x="79935" y="7340531"/>
                  <a:ext cx="3600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216228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100mm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6" name="直線矢印コネクタ 25"/>
                <p:cNvCxnSpPr/>
                <p:nvPr userDrawn="1"/>
              </p:nvCxnSpPr>
              <p:spPr>
                <a:xfrm>
                  <a:off x="3679935" y="7340531"/>
                  <a:ext cx="3600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テキスト ボックス 26"/>
                <p:cNvSpPr txBox="1"/>
                <p:nvPr userDrawn="1"/>
              </p:nvSpPr>
              <p:spPr>
                <a:xfrm>
                  <a:off x="4819534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100mm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8" name="直線矢印コネクタ 27"/>
                <p:cNvCxnSpPr/>
                <p:nvPr userDrawn="1"/>
              </p:nvCxnSpPr>
              <p:spPr>
                <a:xfrm>
                  <a:off x="7279935" y="7340531"/>
                  <a:ext cx="3492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テキスト ボックス 28"/>
                <p:cNvSpPr txBox="1"/>
                <p:nvPr userDrawn="1"/>
              </p:nvSpPr>
              <p:spPr>
                <a:xfrm>
                  <a:off x="8329164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97mm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0" name="テキスト ボックス 29"/>
                <p:cNvSpPr txBox="1"/>
                <p:nvPr userDrawn="1"/>
              </p:nvSpPr>
              <p:spPr>
                <a:xfrm>
                  <a:off x="8148571" y="7302023"/>
                  <a:ext cx="1664209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1" name="テキスト ボックス 30"/>
                <p:cNvSpPr txBox="1"/>
                <p:nvPr userDrawn="1"/>
              </p:nvSpPr>
              <p:spPr>
                <a:xfrm>
                  <a:off x="4765156" y="7321612"/>
                  <a:ext cx="1320800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2" name="テキスト ボックス 31"/>
                <p:cNvSpPr txBox="1"/>
                <p:nvPr userDrawn="1"/>
              </p:nvSpPr>
              <p:spPr>
                <a:xfrm>
                  <a:off x="984729" y="7315204"/>
                  <a:ext cx="1777638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5" name="直線コネクタ 4"/>
              <p:cNvCxnSpPr/>
              <p:nvPr userDrawn="1"/>
            </p:nvCxnSpPr>
            <p:spPr>
              <a:xfrm>
                <a:off x="3679935" y="10800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 userDrawn="1"/>
            </p:nvCxnSpPr>
            <p:spPr>
              <a:xfrm>
                <a:off x="7279935" y="10800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494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2024-05-08T03:45:02Z</dcterms:modified>
</cp:coreProperties>
</file>