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68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13320713" cy="9467850"/>
  <p:notesSz cx="6807200" cy="9939338"/>
  <p:defaultTextStyle>
    <a:defPPr>
      <a:defRPr lang="ja-JP"/>
    </a:defPPr>
    <a:lvl1pPr marL="0" algn="l" defTabSz="1115017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1pPr>
    <a:lvl2pPr marL="557509" algn="l" defTabSz="1115017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2pPr>
    <a:lvl3pPr marL="1115017" algn="l" defTabSz="1115017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3pPr>
    <a:lvl4pPr marL="1672526" algn="l" defTabSz="1115017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4pPr>
    <a:lvl5pPr marL="2230037" algn="l" defTabSz="1115017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5pPr>
    <a:lvl6pPr marL="2787545" algn="l" defTabSz="1115017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6pPr>
    <a:lvl7pPr marL="3345054" algn="l" defTabSz="1115017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7pPr>
    <a:lvl8pPr marL="3902562" algn="l" defTabSz="1115017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8pPr>
    <a:lvl9pPr marL="4460071" algn="l" defTabSz="1115017" rtl="0" eaLnBrk="1" latinLnBrk="0" hangingPunct="1">
      <a:defRPr kumimoji="1" sz="2195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2983" userDrawn="1">
          <p15:clr>
            <a:srgbClr val="A4A3A4"/>
          </p15:clr>
        </p15:guide>
        <p15:guide id="2" pos="41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423" autoAdjust="0"/>
    <p:restoredTop sz="94660"/>
  </p:normalViewPr>
  <p:slideViewPr>
    <p:cSldViewPr snapToGrid="0">
      <p:cViewPr>
        <p:scale>
          <a:sx n="50" d="100"/>
          <a:sy n="50" d="100"/>
        </p:scale>
        <p:origin x="1464" y="558"/>
      </p:cViewPr>
      <p:guideLst>
        <p:guide orient="horz" pos="2983"/>
        <p:guide pos="419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295" y="1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440467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295" y="9440467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2949786" cy="49869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40" y="0"/>
            <a:ext cx="2949786" cy="49869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6163" y="1243013"/>
            <a:ext cx="4714875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18" tIns="45760" rIns="91518" bIns="4576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08"/>
            <a:ext cx="5445760" cy="3913615"/>
          </a:xfrm>
          <a:prstGeom prst="rect">
            <a:avLst/>
          </a:prstGeom>
        </p:spPr>
        <p:txBody>
          <a:bodyPr vert="horz" lIns="91518" tIns="45760" rIns="91518" bIns="4576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440648"/>
            <a:ext cx="2949786" cy="498692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40" y="9440648"/>
            <a:ext cx="2949786" cy="498692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15017" rtl="0" eaLnBrk="1" latinLnBrk="0" hangingPunct="1">
      <a:defRPr kumimoji="1" sz="1463" kern="1200">
        <a:solidFill>
          <a:schemeClr val="tx1"/>
        </a:solidFill>
        <a:latin typeface="+mn-lt"/>
        <a:ea typeface="+mn-ea"/>
        <a:cs typeface="+mn-cs"/>
      </a:defRPr>
    </a:lvl1pPr>
    <a:lvl2pPr marL="557509" algn="l" defTabSz="1115017" rtl="0" eaLnBrk="1" latinLnBrk="0" hangingPunct="1">
      <a:defRPr kumimoji="1" sz="1463" kern="1200">
        <a:solidFill>
          <a:schemeClr val="tx1"/>
        </a:solidFill>
        <a:latin typeface="+mn-lt"/>
        <a:ea typeface="+mn-ea"/>
        <a:cs typeface="+mn-cs"/>
      </a:defRPr>
    </a:lvl2pPr>
    <a:lvl3pPr marL="1115017" algn="l" defTabSz="1115017" rtl="0" eaLnBrk="1" latinLnBrk="0" hangingPunct="1">
      <a:defRPr kumimoji="1" sz="1463" kern="1200">
        <a:solidFill>
          <a:schemeClr val="tx1"/>
        </a:solidFill>
        <a:latin typeface="+mn-lt"/>
        <a:ea typeface="+mn-ea"/>
        <a:cs typeface="+mn-cs"/>
      </a:defRPr>
    </a:lvl3pPr>
    <a:lvl4pPr marL="1672526" algn="l" defTabSz="1115017" rtl="0" eaLnBrk="1" latinLnBrk="0" hangingPunct="1">
      <a:defRPr kumimoji="1" sz="1463" kern="1200">
        <a:solidFill>
          <a:schemeClr val="tx1"/>
        </a:solidFill>
        <a:latin typeface="+mn-lt"/>
        <a:ea typeface="+mn-ea"/>
        <a:cs typeface="+mn-cs"/>
      </a:defRPr>
    </a:lvl4pPr>
    <a:lvl5pPr marL="2230037" algn="l" defTabSz="1115017" rtl="0" eaLnBrk="1" latinLnBrk="0" hangingPunct="1">
      <a:defRPr kumimoji="1" sz="1463" kern="1200">
        <a:solidFill>
          <a:schemeClr val="tx1"/>
        </a:solidFill>
        <a:latin typeface="+mn-lt"/>
        <a:ea typeface="+mn-ea"/>
        <a:cs typeface="+mn-cs"/>
      </a:defRPr>
    </a:lvl5pPr>
    <a:lvl6pPr marL="2787545" algn="l" defTabSz="1115017" rtl="0" eaLnBrk="1" latinLnBrk="0" hangingPunct="1">
      <a:defRPr kumimoji="1" sz="1463" kern="1200">
        <a:solidFill>
          <a:schemeClr val="tx1"/>
        </a:solidFill>
        <a:latin typeface="+mn-lt"/>
        <a:ea typeface="+mn-ea"/>
        <a:cs typeface="+mn-cs"/>
      </a:defRPr>
    </a:lvl6pPr>
    <a:lvl7pPr marL="3345054" algn="l" defTabSz="1115017" rtl="0" eaLnBrk="1" latinLnBrk="0" hangingPunct="1">
      <a:defRPr kumimoji="1" sz="1463" kern="1200">
        <a:solidFill>
          <a:schemeClr val="tx1"/>
        </a:solidFill>
        <a:latin typeface="+mn-lt"/>
        <a:ea typeface="+mn-ea"/>
        <a:cs typeface="+mn-cs"/>
      </a:defRPr>
    </a:lvl7pPr>
    <a:lvl8pPr marL="3902562" algn="l" defTabSz="1115017" rtl="0" eaLnBrk="1" latinLnBrk="0" hangingPunct="1">
      <a:defRPr kumimoji="1" sz="1463" kern="1200">
        <a:solidFill>
          <a:schemeClr val="tx1"/>
        </a:solidFill>
        <a:latin typeface="+mn-lt"/>
        <a:ea typeface="+mn-ea"/>
        <a:cs typeface="+mn-cs"/>
      </a:defRPr>
    </a:lvl8pPr>
    <a:lvl9pPr marL="4460071" algn="l" defTabSz="1115017" rtl="0" eaLnBrk="1" latinLnBrk="0" hangingPunct="1">
      <a:defRPr kumimoji="1" sz="1463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046163" y="1243013"/>
            <a:ext cx="4714875" cy="33528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897860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13698957" y="2131298"/>
            <a:ext cx="4011305" cy="776495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5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235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235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988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988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988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13694165" y="3083763"/>
            <a:ext cx="4016095" cy="1080552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5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235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235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988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988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988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988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88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988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988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13694165" y="4340878"/>
            <a:ext cx="4016095" cy="928524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235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235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235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988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988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988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988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988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13711249" y="5445670"/>
            <a:ext cx="4016095" cy="1342162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38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1038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564327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40" b="1" dirty="0" smtClean="0">
                <a:latin typeface="+mn-ea"/>
                <a:ea typeface="+mn-ea"/>
              </a:rPr>
              <a:t>・</a:t>
            </a:r>
            <a:r>
              <a:rPr lang="en-US" altLang="ja-JP" sz="1212" b="1" dirty="0" smtClean="0">
                <a:latin typeface="+mn-ea"/>
                <a:ea typeface="+mn-ea"/>
              </a:rPr>
              <a:t>PDF</a:t>
            </a:r>
            <a:r>
              <a:rPr lang="ja-JP" altLang="en-US" sz="1212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1212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2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212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212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212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564327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740" b="1" dirty="0">
              <a:latin typeface="+mn-ea"/>
              <a:ea typeface="+mn-ea"/>
            </a:endParaRPr>
          </a:p>
        </p:txBody>
      </p:sp>
      <p:grpSp>
        <p:nvGrpSpPr>
          <p:cNvPr id="11" name="グループ化 10"/>
          <p:cNvGrpSpPr/>
          <p:nvPr userDrawn="1"/>
        </p:nvGrpSpPr>
        <p:grpSpPr>
          <a:xfrm>
            <a:off x="0" y="-805178"/>
            <a:ext cx="13320713" cy="10273029"/>
            <a:chOff x="256" y="-575531"/>
            <a:chExt cx="9467850" cy="7343046"/>
          </a:xfrm>
        </p:grpSpPr>
        <p:grpSp>
          <p:nvGrpSpPr>
            <p:cNvPr id="12" name="グループ化 11"/>
            <p:cNvGrpSpPr/>
            <p:nvPr userDrawn="1"/>
          </p:nvGrpSpPr>
          <p:grpSpPr>
            <a:xfrm>
              <a:off x="256" y="-575531"/>
              <a:ext cx="9467850" cy="7343046"/>
              <a:chOff x="-28065" y="-661260"/>
              <a:chExt cx="10907713" cy="8436837"/>
            </a:xfrm>
          </p:grpSpPr>
          <p:grpSp>
            <p:nvGrpSpPr>
              <p:cNvPr id="15" name="グループ化 14">
                <a:extLst>
                  <a:ext uri="{FF2B5EF4-FFF2-40B4-BE49-F238E27FC236}">
                    <a16:creationId xmlns="" xmlns:a16="http://schemas.microsoft.com/office/drawing/2014/main" id="{DB306C35-AFF2-401E-BF39-461615721C56}"/>
                  </a:ext>
                </a:extLst>
              </p:cNvPr>
              <p:cNvGrpSpPr/>
              <p:nvPr userDrawn="1"/>
            </p:nvGrpSpPr>
            <p:grpSpPr>
              <a:xfrm>
                <a:off x="-28065" y="-661260"/>
                <a:ext cx="10907713" cy="8436837"/>
                <a:chOff x="0" y="-927626"/>
                <a:chExt cx="7775575" cy="11835342"/>
              </a:xfrm>
            </p:grpSpPr>
            <p:sp>
              <p:nvSpPr>
                <p:cNvPr id="21" name="Rectangle 23"/>
                <p:cNvSpPr>
                  <a:spLocks noChangeArrowheads="1"/>
                </p:cNvSpPr>
                <p:nvPr userDrawn="1"/>
              </p:nvSpPr>
              <p:spPr bwMode="auto">
                <a:xfrm>
                  <a:off x="333837" y="-927626"/>
                  <a:ext cx="7107899" cy="844769"/>
                </a:xfrm>
                <a:prstGeom prst="rect">
                  <a:avLst/>
                </a:prstGeom>
                <a:noFill/>
                <a:ln w="9525">
                  <a:solidFill>
                    <a:srgbClr val="FFFFFF"/>
                  </a:solidFill>
                </a:ln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wrap="square" lIns="48874" tIns="24437" rIns="48874" bIns="24437" anchor="ctr">
                  <a:spAutoFit/>
                </a:bodyPr>
                <a:lstStyle>
                  <a:lvl1pPr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1pPr>
                  <a:lvl2pPr marL="742950" indent="-28575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2pPr>
                  <a:lvl3pPr marL="1143000" indent="-22860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3pPr>
                  <a:lvl4pPr marL="1600200" indent="-22860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4pPr>
                  <a:lvl5pPr marL="2057400" indent="-22860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5pPr>
                  <a:lvl6pPr marL="25146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6pPr>
                  <a:lvl7pPr marL="29718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7pPr>
                  <a:lvl8pPr marL="34290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8pPr>
                  <a:lvl9pPr marL="38862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9pPr>
                </a:lstStyle>
                <a:p>
                  <a:pPr algn="ctr">
                    <a:defRPr/>
                  </a:pPr>
                  <a:r>
                    <a:rPr lang="en-US" altLang="ja-JP" sz="2222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B4</a:t>
                  </a:r>
                  <a:r>
                    <a:rPr lang="ja-JP" altLang="en-US" sz="2222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二つ折り　中面</a:t>
                  </a:r>
                  <a:endParaRPr lang="en-US" altLang="ja-JP" sz="2222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endParaRPr>
                </a:p>
                <a:p>
                  <a:pPr algn="ctr">
                    <a:defRPr/>
                  </a:pPr>
                  <a:r>
                    <a:rPr lang="ja-JP" altLang="en-US" sz="2222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仕上がりサイズ</a:t>
                  </a:r>
                  <a:r>
                    <a:rPr lang="en-US" altLang="ja-JP" sz="2222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(257mm×364mm)</a:t>
                  </a:r>
                  <a:endParaRPr lang="en-US" altLang="ja-JP" sz="2222" b="1" dirty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endParaRPr>
                </a:p>
              </p:txBody>
            </p:sp>
            <p:grpSp>
              <p:nvGrpSpPr>
                <p:cNvPr id="22" name="グループ化 21">
                  <a:extLst>
                    <a:ext uri="{FF2B5EF4-FFF2-40B4-BE49-F238E27FC236}">
                      <a16:creationId xmlns="" xmlns:a16="http://schemas.microsoft.com/office/drawing/2014/main" id="{B32AE353-29C4-4B0A-B3C8-4EF5E84790D9}"/>
                    </a:ext>
                  </a:extLst>
                </p:cNvPr>
                <p:cNvGrpSpPr/>
                <p:nvPr userDrawn="1"/>
              </p:nvGrpSpPr>
              <p:grpSpPr>
                <a:xfrm>
                  <a:off x="0" y="3"/>
                  <a:ext cx="7775575" cy="10907713"/>
                  <a:chOff x="0" y="3"/>
                  <a:chExt cx="7775575" cy="10907713"/>
                </a:xfrm>
              </p:grpSpPr>
              <p:sp>
                <p:nvSpPr>
                  <p:cNvPr id="23" name="正方形/長方形 22">
                    <a:extLst>
                      <a:ext uri="{FF2B5EF4-FFF2-40B4-BE49-F238E27FC236}">
                        <a16:creationId xmlns="" xmlns:a16="http://schemas.microsoft.com/office/drawing/2014/main" id="{729DB529-E221-42B0-AA89-699F4A966F06}"/>
                      </a:ext>
                    </a:extLst>
                  </p:cNvPr>
                  <p:cNvSpPr/>
                  <p:nvPr userDrawn="1"/>
                </p:nvSpPr>
                <p:spPr>
                  <a:xfrm>
                    <a:off x="63041" y="124426"/>
                    <a:ext cx="7649075" cy="10659036"/>
                  </a:xfrm>
                  <a:prstGeom prst="rect">
                    <a:avLst/>
                  </a:prstGeom>
                  <a:noFill/>
                  <a:ln w="9525">
                    <a:solidFill>
                      <a:srgbClr val="00B050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sz="1111"/>
                  </a:p>
                </p:txBody>
              </p:sp>
              <p:sp>
                <p:nvSpPr>
                  <p:cNvPr id="24" name="正方形/長方形 23">
                    <a:extLst>
                      <a:ext uri="{FF2B5EF4-FFF2-40B4-BE49-F238E27FC236}">
                        <a16:creationId xmlns="" xmlns:a16="http://schemas.microsoft.com/office/drawing/2014/main" id="{8FFC68FE-4D91-420F-ACE3-8DA17E43A103}"/>
                      </a:ext>
                    </a:extLst>
                  </p:cNvPr>
                  <p:cNvSpPr/>
                  <p:nvPr userDrawn="1"/>
                </p:nvSpPr>
                <p:spPr>
                  <a:xfrm>
                    <a:off x="0" y="3"/>
                    <a:ext cx="7775575" cy="10907713"/>
                  </a:xfrm>
                  <a:prstGeom prst="rect">
                    <a:avLst/>
                  </a:prstGeom>
                  <a:noFill/>
                  <a:ln w="9525">
                    <a:solidFill>
                      <a:srgbClr val="FF33CC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sz="1111"/>
                  </a:p>
                </p:txBody>
              </p:sp>
              <p:sp>
                <p:nvSpPr>
                  <p:cNvPr id="25" name="正方形/長方形 24">
                    <a:extLst>
                      <a:ext uri="{FF2B5EF4-FFF2-40B4-BE49-F238E27FC236}">
                        <a16:creationId xmlns="" xmlns:a16="http://schemas.microsoft.com/office/drawing/2014/main" id="{7F66173D-B849-43B8-87F4-9819D6E06DA9}"/>
                      </a:ext>
                    </a:extLst>
                  </p:cNvPr>
                  <p:cNvSpPr/>
                  <p:nvPr userDrawn="1"/>
                </p:nvSpPr>
                <p:spPr>
                  <a:xfrm>
                    <a:off x="126084" y="248852"/>
                    <a:ext cx="7522991" cy="10410187"/>
                  </a:xfrm>
                  <a:prstGeom prst="rect">
                    <a:avLst/>
                  </a:prstGeom>
                  <a:noFill/>
                  <a:ln w="9525">
                    <a:solidFill>
                      <a:srgbClr val="0070C0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sz="1111"/>
                  </a:p>
                </p:txBody>
              </p:sp>
            </p:grpSp>
          </p:grpSp>
          <p:grpSp>
            <p:nvGrpSpPr>
              <p:cNvPr id="16" name="グループ化 15"/>
              <p:cNvGrpSpPr/>
              <p:nvPr userDrawn="1"/>
            </p:nvGrpSpPr>
            <p:grpSpPr>
              <a:xfrm>
                <a:off x="60371" y="88697"/>
                <a:ext cx="5365719" cy="7598306"/>
                <a:chOff x="60371" y="88697"/>
                <a:chExt cx="5365719" cy="7598306"/>
              </a:xfrm>
            </p:grpSpPr>
            <p:grpSp>
              <p:nvGrpSpPr>
                <p:cNvPr id="17" name="グループ化 16"/>
                <p:cNvGrpSpPr/>
                <p:nvPr userDrawn="1"/>
              </p:nvGrpSpPr>
              <p:grpSpPr>
                <a:xfrm>
                  <a:off x="60371" y="7172653"/>
                  <a:ext cx="5365129" cy="233142"/>
                  <a:chOff x="60371" y="7172653"/>
                  <a:chExt cx="5365129" cy="233142"/>
                </a:xfrm>
              </p:grpSpPr>
              <p:cxnSp>
                <p:nvCxnSpPr>
                  <p:cNvPr id="19" name="直線矢印コネクタ 18"/>
                  <p:cNvCxnSpPr/>
                  <p:nvPr userDrawn="1"/>
                </p:nvCxnSpPr>
                <p:spPr>
                  <a:xfrm>
                    <a:off x="60371" y="7405795"/>
                    <a:ext cx="5365129" cy="0"/>
                  </a:xfrm>
                  <a:prstGeom prst="straightConnector1">
                    <a:avLst/>
                  </a:prstGeom>
                  <a:ln>
                    <a:solidFill>
                      <a:schemeClr val="bg1">
                        <a:lumMod val="50000"/>
                      </a:schemeClr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20" name="テキスト ボックス 19"/>
                  <p:cNvSpPr txBox="1"/>
                  <p:nvPr userDrawn="1"/>
                </p:nvSpPr>
                <p:spPr>
                  <a:xfrm>
                    <a:off x="2038613" y="7172653"/>
                    <a:ext cx="1320800" cy="216219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kumimoji="1" lang="en-US" altLang="ja-JP" sz="1111" dirty="0" smtClean="0">
                        <a:solidFill>
                          <a:schemeClr val="accent3">
                            <a:lumMod val="75000"/>
                          </a:schemeClr>
                        </a:solidFill>
                      </a:rPr>
                      <a:t>182mm</a:t>
                    </a:r>
                    <a:endParaRPr kumimoji="1" lang="ja-JP" altLang="en-US" sz="1111" dirty="0">
                      <a:solidFill>
                        <a:schemeClr val="accent3">
                          <a:lumMod val="75000"/>
                        </a:schemeClr>
                      </a:solidFill>
                    </a:endParaRPr>
                  </a:p>
                </p:txBody>
              </p:sp>
            </p:grpSp>
            <p:cxnSp>
              <p:nvCxnSpPr>
                <p:cNvPr id="18" name="直線コネクタ 17"/>
                <p:cNvCxnSpPr/>
                <p:nvPr userDrawn="1"/>
              </p:nvCxnSpPr>
              <p:spPr>
                <a:xfrm>
                  <a:off x="5426090" y="88697"/>
                  <a:ext cx="0" cy="7598306"/>
                </a:xfrm>
                <a:prstGeom prst="line">
                  <a:avLst/>
                </a:prstGeom>
                <a:ln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cxnSp>
          <p:nvCxnSpPr>
            <p:cNvPr id="13" name="直線矢印コネクタ 12"/>
            <p:cNvCxnSpPr/>
            <p:nvPr userDrawn="1"/>
          </p:nvCxnSpPr>
          <p:spPr>
            <a:xfrm>
              <a:off x="4734181" y="6445676"/>
              <a:ext cx="4656909" cy="0"/>
            </a:xfrm>
            <a:prstGeom prst="straightConnector1">
              <a:avLst/>
            </a:prstGeom>
            <a:ln>
              <a:solidFill>
                <a:schemeClr val="bg1">
                  <a:lumMod val="50000"/>
                </a:schemeClr>
              </a:solidFill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テキスト ボックス 13"/>
            <p:cNvSpPr txBox="1"/>
            <p:nvPr userDrawn="1"/>
          </p:nvSpPr>
          <p:spPr>
            <a:xfrm>
              <a:off x="6434174" y="6242760"/>
              <a:ext cx="1146449" cy="1881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1111" dirty="0" smtClean="0">
                  <a:solidFill>
                    <a:schemeClr val="accent3">
                      <a:lumMod val="75000"/>
                    </a:schemeClr>
                  </a:solidFill>
                </a:rPr>
                <a:t>182mm</a:t>
              </a:r>
              <a:endParaRPr kumimoji="1" lang="ja-JP" altLang="en-US" sz="1111" dirty="0">
                <a:solidFill>
                  <a:schemeClr val="accent3">
                    <a:lumMod val="75000"/>
                  </a:schemeClr>
                </a:solidFill>
              </a:endParaRPr>
            </a:p>
          </p:txBody>
        </p:sp>
      </p:grpSp>
      <p:pic>
        <p:nvPicPr>
          <p:cNvPr id="26" name="Picture 2" descr="商品概要"/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698955" y="368635"/>
            <a:ext cx="3980860" cy="142121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929937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0" r:id="rId1"/>
  </p:sldLayoutIdLst>
  <p:hf hdr="0" ftr="0" dt="0"/>
  <p:txStyles>
    <p:titleStyle>
      <a:lvl1pPr algn="l" defTabSz="1262421" rtl="0" eaLnBrk="1" latinLnBrk="0" hangingPunct="1">
        <a:lnSpc>
          <a:spcPct val="90000"/>
        </a:lnSpc>
        <a:spcBef>
          <a:spcPct val="0"/>
        </a:spcBef>
        <a:buNone/>
        <a:defRPr kumimoji="1" sz="607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15605" indent="-315605" algn="l" defTabSz="1262421" rtl="0" eaLnBrk="1" latinLnBrk="0" hangingPunct="1">
        <a:lnSpc>
          <a:spcPct val="90000"/>
        </a:lnSpc>
        <a:spcBef>
          <a:spcPts val="1381"/>
        </a:spcBef>
        <a:buFont typeface="Arial" panose="020B0604020202020204" pitchFamily="34" charset="0"/>
        <a:buChar char="•"/>
        <a:defRPr kumimoji="1" sz="3866" kern="1200">
          <a:solidFill>
            <a:schemeClr val="tx1"/>
          </a:solidFill>
          <a:latin typeface="+mn-lt"/>
          <a:ea typeface="+mn-ea"/>
          <a:cs typeface="+mn-cs"/>
        </a:defRPr>
      </a:lvl1pPr>
      <a:lvl2pPr marL="946815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3313" kern="1200">
          <a:solidFill>
            <a:schemeClr val="tx1"/>
          </a:solidFill>
          <a:latin typeface="+mn-lt"/>
          <a:ea typeface="+mn-ea"/>
          <a:cs typeface="+mn-cs"/>
        </a:defRPr>
      </a:lvl2pPr>
      <a:lvl3pPr marL="157802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761" kern="1200">
          <a:solidFill>
            <a:schemeClr val="tx1"/>
          </a:solidFill>
          <a:latin typeface="+mn-lt"/>
          <a:ea typeface="+mn-ea"/>
          <a:cs typeface="+mn-cs"/>
        </a:defRPr>
      </a:lvl3pPr>
      <a:lvl4pPr marL="220923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840446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47165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410286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734077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365288" indent="-315605" algn="l" defTabSz="1262421" rtl="0" eaLnBrk="1" latinLnBrk="0" hangingPunct="1">
        <a:lnSpc>
          <a:spcPct val="90000"/>
        </a:lnSpc>
        <a:spcBef>
          <a:spcPts val="690"/>
        </a:spcBef>
        <a:buFont typeface="Arial" panose="020B0604020202020204" pitchFamily="34" charset="0"/>
        <a:buChar char="•"/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1pPr>
      <a:lvl2pPr marL="631210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2pPr>
      <a:lvl3pPr marL="126242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3pPr>
      <a:lvl4pPr marL="189363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4pPr>
      <a:lvl5pPr marL="2524841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5pPr>
      <a:lvl6pPr marL="315605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6pPr>
      <a:lvl7pPr marL="378726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7pPr>
      <a:lvl8pPr marL="4418472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8pPr>
      <a:lvl9pPr marL="5049683" algn="l" defTabSz="1262421" rtl="0" eaLnBrk="1" latinLnBrk="0" hangingPunct="1">
        <a:defRPr kumimoji="1" sz="24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86" userDrawn="1">
          <p15:clr>
            <a:srgbClr val="F26B43"/>
          </p15:clr>
        </p15:guide>
        <p15:guide id="2" pos="310" userDrawn="1">
          <p15:clr>
            <a:srgbClr val="F26B43"/>
          </p15:clr>
        </p15:guide>
        <p15:guide id="3" orient="horz" pos="5798" userDrawn="1">
          <p15:clr>
            <a:srgbClr val="F26B43"/>
          </p15:clr>
        </p15:guide>
        <p15:guide id="4" pos="8042" userDrawn="1">
          <p15:clr>
            <a:srgbClr val="F26B43"/>
          </p15:clr>
        </p15:guide>
        <p15:guide id="5" orient="horz" pos="90" userDrawn="1">
          <p15:clr>
            <a:srgbClr val="F26B43"/>
          </p15:clr>
        </p15:guide>
        <p15:guide id="6" pos="115" userDrawn="1">
          <p15:clr>
            <a:srgbClr val="F26B43"/>
          </p15:clr>
        </p15:guide>
        <p15:guide id="7" pos="8276" userDrawn="1">
          <p15:clr>
            <a:srgbClr val="F26B43"/>
          </p15:clr>
        </p15:guide>
        <p15:guide id="8" orient="horz" pos="591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2024-05-24T02:12:40Z</dcterms:modified>
</cp:coreProperties>
</file>

<file path=docProps/thumbnail.jpeg>
</file>