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0907713" cy="15335250"/>
  <p:notesSz cx="7104063" cy="10234613"/>
  <p:defaultTextStyle>
    <a:defPPr>
      <a:defRPr lang="ja-JP"/>
    </a:defPPr>
    <a:lvl1pPr marL="0" algn="l" defTabSz="1284340" rtl="0" eaLnBrk="1" latinLnBrk="0" hangingPunct="1">
      <a:defRPr kumimoji="1" sz="2529" kern="1200">
        <a:solidFill>
          <a:schemeClr val="tx1"/>
        </a:solidFill>
        <a:latin typeface="+mn-lt"/>
        <a:ea typeface="+mn-ea"/>
        <a:cs typeface="+mn-cs"/>
      </a:defRPr>
    </a:lvl1pPr>
    <a:lvl2pPr marL="642170" algn="l" defTabSz="1284340" rtl="0" eaLnBrk="1" latinLnBrk="0" hangingPunct="1">
      <a:defRPr kumimoji="1" sz="2529" kern="1200">
        <a:solidFill>
          <a:schemeClr val="tx1"/>
        </a:solidFill>
        <a:latin typeface="+mn-lt"/>
        <a:ea typeface="+mn-ea"/>
        <a:cs typeface="+mn-cs"/>
      </a:defRPr>
    </a:lvl2pPr>
    <a:lvl3pPr marL="1284340" algn="l" defTabSz="1284340" rtl="0" eaLnBrk="1" latinLnBrk="0" hangingPunct="1">
      <a:defRPr kumimoji="1" sz="2529" kern="1200">
        <a:solidFill>
          <a:schemeClr val="tx1"/>
        </a:solidFill>
        <a:latin typeface="+mn-lt"/>
        <a:ea typeface="+mn-ea"/>
        <a:cs typeface="+mn-cs"/>
      </a:defRPr>
    </a:lvl3pPr>
    <a:lvl4pPr marL="1926509" algn="l" defTabSz="1284340" rtl="0" eaLnBrk="1" latinLnBrk="0" hangingPunct="1">
      <a:defRPr kumimoji="1" sz="2529" kern="1200">
        <a:solidFill>
          <a:schemeClr val="tx1"/>
        </a:solidFill>
        <a:latin typeface="+mn-lt"/>
        <a:ea typeface="+mn-ea"/>
        <a:cs typeface="+mn-cs"/>
      </a:defRPr>
    </a:lvl4pPr>
    <a:lvl5pPr marL="2568679" algn="l" defTabSz="1284340" rtl="0" eaLnBrk="1" latinLnBrk="0" hangingPunct="1">
      <a:defRPr kumimoji="1" sz="2529" kern="1200">
        <a:solidFill>
          <a:schemeClr val="tx1"/>
        </a:solidFill>
        <a:latin typeface="+mn-lt"/>
        <a:ea typeface="+mn-ea"/>
        <a:cs typeface="+mn-cs"/>
      </a:defRPr>
    </a:lvl5pPr>
    <a:lvl6pPr marL="3210849" algn="l" defTabSz="1284340" rtl="0" eaLnBrk="1" latinLnBrk="0" hangingPunct="1">
      <a:defRPr kumimoji="1" sz="2529" kern="1200">
        <a:solidFill>
          <a:schemeClr val="tx1"/>
        </a:solidFill>
        <a:latin typeface="+mn-lt"/>
        <a:ea typeface="+mn-ea"/>
        <a:cs typeface="+mn-cs"/>
      </a:defRPr>
    </a:lvl6pPr>
    <a:lvl7pPr marL="3853020" algn="l" defTabSz="1284340" rtl="0" eaLnBrk="1" latinLnBrk="0" hangingPunct="1">
      <a:defRPr kumimoji="1" sz="2529" kern="1200">
        <a:solidFill>
          <a:schemeClr val="tx1"/>
        </a:solidFill>
        <a:latin typeface="+mn-lt"/>
        <a:ea typeface="+mn-ea"/>
        <a:cs typeface="+mn-cs"/>
      </a:defRPr>
    </a:lvl7pPr>
    <a:lvl8pPr marL="4495190" algn="l" defTabSz="1284340" rtl="0" eaLnBrk="1" latinLnBrk="0" hangingPunct="1">
      <a:defRPr kumimoji="1" sz="2529" kern="1200">
        <a:solidFill>
          <a:schemeClr val="tx1"/>
        </a:solidFill>
        <a:latin typeface="+mn-lt"/>
        <a:ea typeface="+mn-ea"/>
        <a:cs typeface="+mn-cs"/>
      </a:defRPr>
    </a:lvl8pPr>
    <a:lvl9pPr marL="5137359" algn="l" defTabSz="1284340" rtl="0" eaLnBrk="1" latinLnBrk="0" hangingPunct="1">
      <a:defRPr kumimoji="1" sz="25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831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50" d="100"/>
          <a:sy n="50" d="100"/>
        </p:scale>
        <p:origin x="1566" y="384"/>
      </p:cViewPr>
      <p:guideLst>
        <p:guide orient="horz" pos="4831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2024/4/26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2024/4/26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4100" y="1279525"/>
            <a:ext cx="24558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340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1pPr>
    <a:lvl2pPr marL="642170" algn="l" defTabSz="1284340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2pPr>
    <a:lvl3pPr marL="1284340" algn="l" defTabSz="1284340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3pPr>
    <a:lvl4pPr marL="1926509" algn="l" defTabSz="1284340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4pPr>
    <a:lvl5pPr marL="2568679" algn="l" defTabSz="1284340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5pPr>
    <a:lvl6pPr marL="3210849" algn="l" defTabSz="1284340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6pPr>
    <a:lvl7pPr marL="3853020" algn="l" defTabSz="1284340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7pPr>
    <a:lvl8pPr marL="4495190" algn="l" defTabSz="1284340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8pPr>
    <a:lvl9pPr marL="5137359" algn="l" defTabSz="1284340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24100" y="1279525"/>
            <a:ext cx="24558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0967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DB306C35-AFF2-401E-BF39-461615721C56}"/>
              </a:ext>
            </a:extLst>
          </p:cNvPr>
          <p:cNvGrpSpPr/>
          <p:nvPr userDrawn="1"/>
        </p:nvGrpSpPr>
        <p:grpSpPr>
          <a:xfrm>
            <a:off x="0" y="-971945"/>
            <a:ext cx="10907713" cy="16307195"/>
            <a:chOff x="0" y="-691329"/>
            <a:chExt cx="7775575" cy="11599042"/>
          </a:xfrm>
        </p:grpSpPr>
        <p:sp>
          <p:nvSpPr>
            <p:cNvPr id="8" name="Rectangle 23"/>
            <p:cNvSpPr>
              <a:spLocks noChangeArrowheads="1"/>
            </p:cNvSpPr>
            <p:nvPr userDrawn="1"/>
          </p:nvSpPr>
          <p:spPr bwMode="auto">
            <a:xfrm>
              <a:off x="673104" y="-691329"/>
              <a:ext cx="6429366" cy="435280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en-US" altLang="ja-JP" sz="3600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A3</a:t>
              </a:r>
              <a:r>
                <a:rPr lang="ja-JP" altLang="en-US" sz="3600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サイズ</a:t>
              </a:r>
              <a:r>
                <a:rPr lang="en-US" altLang="ja-JP" sz="3600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</a:t>
              </a:r>
              <a:r>
                <a:rPr lang="en-US" altLang="ja-JP" sz="3600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297mm×420mm</a:t>
              </a:r>
              <a:r>
                <a:rPr lang="en-US" altLang="ja-JP" sz="3600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)</a:t>
              </a:r>
              <a:endParaRPr lang="en-US" altLang="ja-JP" sz="36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B32AE353-29C4-4B0A-B3C8-4EF5E84790D9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729DB529-E221-42B0-AA89-699F4A966F06}"/>
                  </a:ext>
                </a:extLst>
              </p:cNvPr>
              <p:cNvSpPr/>
              <p:nvPr userDrawn="1"/>
            </p:nvSpPr>
            <p:spPr>
              <a:xfrm>
                <a:off x="76988" y="76819"/>
                <a:ext cx="7621804" cy="10754609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487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8FFC68FE-4D91-420F-ACE3-8DA17E43A103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487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7F66173D-B849-43B8-87F4-9819D6E06DA9}"/>
                  </a:ext>
                </a:extLst>
              </p:cNvPr>
              <p:cNvSpPr/>
              <p:nvPr userDrawn="1"/>
            </p:nvSpPr>
            <p:spPr>
              <a:xfrm>
                <a:off x="153976" y="153637"/>
                <a:ext cx="7467828" cy="10600972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487"/>
              </a:p>
            </p:txBody>
          </p:sp>
        </p:grpSp>
      </p:grpSp>
      <p:sp>
        <p:nvSpPr>
          <p:cNvPr id="13" name="テキスト ボックス 12"/>
          <p:cNvSpPr txBox="1"/>
          <p:nvPr userDrawn="1"/>
        </p:nvSpPr>
        <p:spPr>
          <a:xfrm>
            <a:off x="11307629" y="262600"/>
            <a:ext cx="4427670" cy="144655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000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rgbClr val="0070C0"/>
                </a:solidFill>
              </a:rPr>
              <a:t>一番内側の青線</a:t>
            </a:r>
            <a:endParaRPr kumimoji="1" lang="en-US" altLang="ja-JP" sz="2000" b="1" dirty="0" smtClean="0">
              <a:solidFill>
                <a:srgbClr val="0070C0"/>
              </a:solidFill>
            </a:endParaRPr>
          </a:p>
          <a:p>
            <a:r>
              <a:rPr kumimoji="1" lang="ja-JP" altLang="en-US" sz="1600" b="1" dirty="0" smtClean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 userDrawn="1"/>
        </p:nvSpPr>
        <p:spPr>
          <a:xfrm>
            <a:off x="11303706" y="2028891"/>
            <a:ext cx="4431593" cy="149842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000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rgbClr val="00B050"/>
                </a:solidFill>
              </a:rPr>
              <a:t>真ん中の緑線</a:t>
            </a:r>
            <a:endParaRPr kumimoji="1" lang="en-US" altLang="ja-JP" sz="2000" b="1" dirty="0" smtClean="0">
              <a:solidFill>
                <a:srgbClr val="00B050"/>
              </a:solidFill>
            </a:endParaRPr>
          </a:p>
          <a:p>
            <a:r>
              <a:rPr kumimoji="1" lang="ja-JP" altLang="en-US" sz="1600" b="1" dirty="0" smtClean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r>
              <a:rPr kumimoji="1" lang="ja-JP" altLang="en-US" sz="1600" b="1" dirty="0" smtClean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endParaRPr kumimoji="1" lang="ja-JP" altLang="en-US" sz="1800" b="1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11303706" y="3847056"/>
            <a:ext cx="4431593" cy="1692771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2000" b="1" dirty="0" smtClean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rgbClr val="FF33CC"/>
                </a:solidFill>
              </a:rPr>
              <a:t>一番外側のピンク線</a:t>
            </a:r>
            <a:endParaRPr kumimoji="1" lang="en-US" altLang="ja-JP" sz="2000" b="1" dirty="0" smtClean="0">
              <a:solidFill>
                <a:srgbClr val="FF33CC"/>
              </a:solidFill>
            </a:endParaRPr>
          </a:p>
          <a:p>
            <a:r>
              <a:rPr kumimoji="1" lang="ja-JP" altLang="en-US" sz="1600" b="1" dirty="0" smtClean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r>
              <a:rPr kumimoji="1" lang="ja-JP" altLang="en-US" sz="1600" b="1" dirty="0" smtClean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600" b="1" dirty="0" smtClean="0">
              <a:solidFill>
                <a:srgbClr val="FF0000"/>
              </a:solidFill>
            </a:endParaRPr>
          </a:p>
          <a:p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/>
          <p:cNvSpPr>
            <a:spLocks noChangeArrowheads="1"/>
          </p:cNvSpPr>
          <p:nvPr userDrawn="1"/>
        </p:nvSpPr>
        <p:spPr bwMode="auto">
          <a:xfrm>
            <a:off x="11303706" y="5859568"/>
            <a:ext cx="4431595" cy="20603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 smtClean="0">
                <a:latin typeface="ＭＳ Ｐゴシック" panose="020B0600070205080204" pitchFamily="50" charset="-128"/>
              </a:rPr>
              <a:t>・</a:t>
            </a:r>
            <a:r>
              <a:rPr lang="en-US" altLang="ja-JP" sz="1200" b="1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1200" b="1" dirty="0" smtClean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200" b="1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 smtClean="0">
                <a:latin typeface="ＭＳ Ｐゴシック" panose="020B0600070205080204" pitchFamily="50" charset="-128"/>
              </a:rPr>
              <a:t>・ご注文のページ数で作成ください。</a:t>
            </a:r>
            <a:endParaRPr lang="ja-JP" altLang="ja-JP" sz="1200" b="1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 smtClean="0">
                <a:latin typeface="ＭＳ Ｐゴシック" panose="020B0600070205080204" pitchFamily="50" charset="-128"/>
              </a:rPr>
              <a:t>・総ページ数を「</a:t>
            </a:r>
            <a:r>
              <a:rPr lang="en-US" altLang="ja-JP" sz="1200" b="1" dirty="0" smtClean="0">
                <a:latin typeface="ＭＳ Ｐゴシック" panose="020B0600070205080204" pitchFamily="50" charset="-128"/>
              </a:rPr>
              <a:t>4</a:t>
            </a:r>
            <a:r>
              <a:rPr lang="ja-JP" altLang="en-US" sz="1200" b="1" dirty="0" smtClean="0">
                <a:latin typeface="ＭＳ Ｐゴシック" panose="020B0600070205080204" pitchFamily="50" charset="-128"/>
              </a:rPr>
              <a:t>の倍数」にご調整ください。</a:t>
            </a:r>
            <a:endParaRPr lang="ja-JP" altLang="ja-JP" sz="1200" b="1" dirty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200" b="1" dirty="0" smtClean="0">
                <a:latin typeface="ＭＳ Ｐゴシック" panose="020B0600070205080204" pitchFamily="50" charset="-128"/>
              </a:rPr>
              <a:t>  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ページ数に不足があり、</a:t>
            </a:r>
            <a:r>
              <a:rPr lang="ja-JP" altLang="ja-JP" sz="1200" b="0" dirty="0" smtClean="0">
                <a:latin typeface="ＭＳ Ｐゴシック" panose="020B0600070205080204" pitchFamily="50" charset="-128"/>
              </a:rPr>
              <a:t>白紙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やメモ</a:t>
            </a:r>
            <a:r>
              <a:rPr lang="ja-JP" altLang="ja-JP" sz="1200" b="0" dirty="0" smtClean="0">
                <a:latin typeface="ＭＳ Ｐゴシック" panose="020B0600070205080204" pitchFamily="50" charset="-128"/>
              </a:rPr>
              <a:t>ページ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の追加をご希望</a:t>
            </a:r>
            <a:endParaRPr lang="en-US" altLang="ja-JP" sz="1200" b="0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0" dirty="0" smtClean="0">
                <a:latin typeface="ＭＳ Ｐゴシック" panose="020B0600070205080204" pitchFamily="50" charset="-128"/>
              </a:rPr>
              <a:t>　の場合、ご注文時の備考欄で</a:t>
            </a:r>
            <a:r>
              <a:rPr lang="ja-JP" altLang="ja-JP" sz="1200" b="0" dirty="0" smtClean="0">
                <a:latin typeface="ＭＳ Ｐゴシック" panose="020B0600070205080204" pitchFamily="50" charset="-128"/>
              </a:rPr>
              <a:t>ご指示ください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。</a:t>
            </a:r>
            <a:endParaRPr lang="en-US" altLang="ja-JP" sz="1200" b="0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200" b="0" dirty="0" smtClean="0">
                <a:latin typeface="ＭＳ Ｐゴシック" panose="020B0600070205080204" pitchFamily="50" charset="-128"/>
              </a:rPr>
              <a:t>  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例）最終ページの後に白紙</a:t>
            </a:r>
            <a:r>
              <a:rPr lang="en-US" altLang="ja-JP" sz="1200" b="0" dirty="0" smtClean="0">
                <a:latin typeface="ＭＳ Ｐゴシック" panose="020B0600070205080204" pitchFamily="50" charset="-128"/>
              </a:rPr>
              <a:t>2</a:t>
            </a:r>
            <a:r>
              <a:rPr lang="ja-JP" altLang="en-US" sz="1200" b="0" dirty="0" smtClean="0">
                <a:latin typeface="ＭＳ Ｐゴシック" panose="020B0600070205080204" pitchFamily="50" charset="-128"/>
              </a:rPr>
              <a:t>ページ挿入希望 など</a:t>
            </a:r>
            <a:endParaRPr lang="ja-JP" altLang="ja-JP" sz="1200" b="0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/>
          <p:cNvSpPr/>
          <p:nvPr userDrawn="1"/>
        </p:nvSpPr>
        <p:spPr>
          <a:xfrm>
            <a:off x="11154906" y="8239641"/>
            <a:ext cx="4580393" cy="936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8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8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8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8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834657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1090788" rtl="0" eaLnBrk="1" latinLnBrk="0" hangingPunct="1">
        <a:lnSpc>
          <a:spcPct val="90000"/>
        </a:lnSpc>
        <a:spcBef>
          <a:spcPct val="0"/>
        </a:spcBef>
        <a:buNone/>
        <a:defRPr kumimoji="1" sz="52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97" indent="-272697" algn="l" defTabSz="1090788" rtl="0" eaLnBrk="1" latinLnBrk="0" hangingPunct="1">
        <a:lnSpc>
          <a:spcPct val="90000"/>
        </a:lnSpc>
        <a:spcBef>
          <a:spcPts val="1193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91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485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879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2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999666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545060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4090454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635848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1pPr>
      <a:lvl2pPr marL="545394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2pPr>
      <a:lvl3pPr marL="1090788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3pPr>
      <a:lvl4pPr marL="1636182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181576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726969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272363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3817757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363151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2" userDrawn="1">
          <p15:clr>
            <a:srgbClr val="F26B43"/>
          </p15:clr>
        </p15:guide>
        <p15:guide id="2" pos="254" userDrawn="1">
          <p15:clr>
            <a:srgbClr val="F26B43"/>
          </p15:clr>
        </p15:guide>
        <p15:guide id="3" orient="horz" pos="9390" userDrawn="1">
          <p15:clr>
            <a:srgbClr val="F26B43"/>
          </p15:clr>
        </p15:guide>
        <p15:guide id="4" pos="6584" userDrawn="1">
          <p15:clr>
            <a:srgbClr val="F26B43"/>
          </p15:clr>
        </p15:guide>
        <p15:guide id="5" orient="horz" pos="143" userDrawn="1">
          <p15:clr>
            <a:srgbClr val="F26B43"/>
          </p15:clr>
        </p15:guide>
        <p15:guide id="6" pos="96" userDrawn="1">
          <p15:clr>
            <a:srgbClr val="F26B43"/>
          </p15:clr>
        </p15:guide>
        <p15:guide id="7" pos="6775" userDrawn="1">
          <p15:clr>
            <a:srgbClr val="F26B43"/>
          </p15:clr>
        </p15:guide>
        <p15:guide id="8" orient="horz" pos="95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2024-04-26T04:02:05Z</dcterms:modified>
</cp:coreProperties>
</file>