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1952288" cy="864076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37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33" d="100"/>
          <a:sy n="33" d="100"/>
        </p:scale>
        <p:origin x="2070" y="1188"/>
      </p:cViewPr>
      <p:guideLst>
        <p:guide orient="horz" pos="2722"/>
        <p:guide pos="37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79525"/>
            <a:ext cx="47736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79525"/>
            <a:ext cx="47736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0113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9772" y="457658"/>
            <a:ext cx="10308848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720" y="2300203"/>
            <a:ext cx="10308848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11" name="Rectangle 23">
            <a:extLst>
              <a:ext uri="{FF2B5EF4-FFF2-40B4-BE49-F238E27FC236}">
                <a16:creationId xmlns:a16="http://schemas.microsoft.com/office/drawing/2014/main" xmlns="" id="{D47C502C-27B4-74EC-0A0E-2773F224CAA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34667" y="-885789"/>
            <a:ext cx="9882952" cy="900995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5534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角</a:t>
            </a:r>
            <a:r>
              <a:rPr lang="en-US" altLang="ja-JP" sz="5534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2</a:t>
            </a:r>
            <a:r>
              <a:rPr lang="ja-JP" altLang="en-US" sz="5534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5534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(332mm×240mm)</a:t>
            </a: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7FEDF9B7-4154-8C5E-1799-6528DF9245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850013" y="3465116"/>
            <a:ext cx="7012343" cy="144135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defTabSz="702808">
              <a:lnSpc>
                <a:spcPct val="150000"/>
              </a:lnSpc>
            </a:pPr>
            <a:r>
              <a:rPr kumimoji="0" lang="ja-JP" altLang="en-US" sz="2021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その他注意事項</a:t>
            </a:r>
            <a:endParaRPr kumimoji="0" lang="en-US" altLang="ja-JP" sz="2021" b="1" u="sng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540274">
              <a:lnSpc>
                <a:spcPct val="150000"/>
              </a:lnSpc>
              <a:defRPr/>
            </a:pP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・ピンクに色付けされた部分は印刷不可となります。</a:t>
            </a:r>
            <a:endParaRPr kumimoji="0" lang="en-US" altLang="ja-JP" sz="2021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540274">
              <a:lnSpc>
                <a:spcPct val="150000"/>
              </a:lnSpc>
              <a:defRPr/>
            </a:pP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</a:t>
            </a:r>
            <a:r>
              <a:rPr kumimoji="0" lang="en-US" altLang="ja-JP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PDF</a:t>
            </a: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形式での入稿をお願いします。</a:t>
            </a:r>
            <a:endParaRPr kumimoji="0" lang="en-US" altLang="ja-JP" sz="2021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E0B34AC0-0348-9261-8CC7-CB2BE9531888}"/>
              </a:ext>
            </a:extLst>
          </p:cNvPr>
          <p:cNvSpPr/>
          <p:nvPr userDrawn="1"/>
        </p:nvSpPr>
        <p:spPr>
          <a:xfrm>
            <a:off x="13201081" y="5350296"/>
            <a:ext cx="6310205" cy="160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6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★ＰＤＦ変換の前に★</a:t>
            </a:r>
          </a:p>
          <a:p>
            <a:pPr algn="ctr"/>
            <a:r>
              <a:rPr lang="ja-JP" altLang="en-US" sz="246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「表示」＞「スライドマスター」画面より</a:t>
            </a:r>
            <a:endParaRPr lang="en-US" altLang="ja-JP" sz="246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algn="ctr"/>
            <a:r>
              <a:rPr lang="ja-JP" altLang="en-US" sz="246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色つきガイド線と印刷範囲外を消して変換してください</a:t>
            </a:r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0" y="0"/>
            <a:ext cx="11958035" cy="8640763"/>
            <a:chOff x="457555" y="1314167"/>
            <a:chExt cx="11958035" cy="8640763"/>
          </a:xfrm>
        </p:grpSpPr>
        <p:pic>
          <p:nvPicPr>
            <p:cNvPr id="32" name="図 31">
              <a:extLst>
                <a:ext uri="{FF2B5EF4-FFF2-40B4-BE49-F238E27FC236}">
                  <a16:creationId xmlns:a16="http://schemas.microsoft.com/office/drawing/2014/main" xmlns="" id="{8E86441F-99E2-123B-D653-2DC5B0F72B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rot="16200000">
              <a:off x="2116191" y="-344469"/>
              <a:ext cx="8640763" cy="11958035"/>
            </a:xfrm>
            <a:prstGeom prst="rect">
              <a:avLst/>
            </a:prstGeom>
          </p:spPr>
        </p:pic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xmlns="" id="{AAAB9E33-7DA4-123F-6F75-7FDA30CB6C4F}"/>
                </a:ext>
              </a:extLst>
            </p:cNvPr>
            <p:cNvSpPr txBox="1"/>
            <p:nvPr userDrawn="1"/>
          </p:nvSpPr>
          <p:spPr>
            <a:xfrm>
              <a:off x="11806893" y="4659587"/>
              <a:ext cx="461665" cy="135924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dirty="0"/>
                <a:t>印刷範囲外</a:t>
              </a: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xmlns="" id="{04BC1422-BB3B-1A86-84E2-9ECE35C427D6}"/>
                </a:ext>
              </a:extLst>
            </p:cNvPr>
            <p:cNvSpPr txBox="1"/>
            <p:nvPr userDrawn="1"/>
          </p:nvSpPr>
          <p:spPr>
            <a:xfrm>
              <a:off x="1030557" y="4817292"/>
              <a:ext cx="461665" cy="136533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dirty="0"/>
                <a:t>印刷範囲外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8682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1152144" rtl="0" eaLnBrk="1" latinLnBrk="0" hangingPunct="1">
        <a:lnSpc>
          <a:spcPct val="90000"/>
        </a:lnSpc>
        <a:spcBef>
          <a:spcPct val="0"/>
        </a:spcBef>
        <a:buNone/>
        <a:defRPr kumimoji="1"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1152144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kumimoji="1"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0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70" userDrawn="1">
          <p15:clr>
            <a:srgbClr val="F26B43"/>
          </p15:clr>
        </p15:guide>
        <p15:guide id="2" pos="278" userDrawn="1">
          <p15:clr>
            <a:srgbClr val="F26B43"/>
          </p15:clr>
        </p15:guide>
        <p15:guide id="3" orient="horz" pos="5291" userDrawn="1">
          <p15:clr>
            <a:srgbClr val="F26B43"/>
          </p15:clr>
        </p15:guide>
        <p15:guide id="4" pos="7215" userDrawn="1">
          <p15:clr>
            <a:srgbClr val="F26B43"/>
          </p15:clr>
        </p15:guide>
        <p15:guide id="5" orient="horz" pos="81" userDrawn="1">
          <p15:clr>
            <a:srgbClr val="F26B43"/>
          </p15:clr>
        </p15:guide>
        <p15:guide id="6" pos="105" userDrawn="1">
          <p15:clr>
            <a:srgbClr val="F26B43"/>
          </p15:clr>
        </p15:guide>
        <p15:guide id="7" pos="7424" userDrawn="1">
          <p15:clr>
            <a:srgbClr val="F26B43"/>
          </p15:clr>
        </p15:guide>
        <p15:guide id="8" orient="horz" pos="53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901247" y="3610729"/>
            <a:ext cx="8149796" cy="1419332"/>
          </a:xfrm>
          <a:prstGeom prst="rect">
            <a:avLst/>
          </a:prstGeom>
          <a:noFill/>
        </p:spPr>
        <p:txBody>
          <a:bodyPr wrap="none" lIns="140558" tIns="70279" rIns="140558" bIns="70279">
            <a:spAutoFit/>
          </a:bodyPr>
          <a:lstStyle/>
          <a:p>
            <a:pPr algn="ctr"/>
            <a:r>
              <a:rPr lang="ja-JP" altLang="en-US" sz="830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ＭＳ 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2024-05-24T03:28:43Z</dcterms:modified>
</cp:coreProperties>
</file>