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55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5335250" cy="10907713"/>
  <p:notesSz cx="6807200" cy="9939338"/>
  <p:defaultTextStyle>
    <a:defPPr>
      <a:defRPr lang="ja-JP"/>
    </a:defPPr>
    <a:lvl1pPr marL="0" algn="l" defTabSz="1284165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1pPr>
    <a:lvl2pPr marL="642083" algn="l" defTabSz="1284165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2pPr>
    <a:lvl3pPr marL="1284165" algn="l" defTabSz="1284165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3pPr>
    <a:lvl4pPr marL="1926249" algn="l" defTabSz="1284165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4pPr>
    <a:lvl5pPr marL="2568334" algn="l" defTabSz="1284165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5pPr>
    <a:lvl6pPr marL="3210417" algn="l" defTabSz="1284165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6pPr>
    <a:lvl7pPr marL="3852500" algn="l" defTabSz="1284165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7pPr>
    <a:lvl8pPr marL="4494582" algn="l" defTabSz="1284165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8pPr>
    <a:lvl9pPr marL="5136666" algn="l" defTabSz="1284165" rtl="0" eaLnBrk="1" latinLnBrk="0" hangingPunct="1">
      <a:defRPr kumimoji="1" sz="252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483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>
        <p:scale>
          <a:sx n="50" d="100"/>
          <a:sy n="50" d="100"/>
        </p:scale>
        <p:origin x="36" y="294"/>
      </p:cViewPr>
      <p:guideLst>
        <p:guide orient="horz" pos="3436"/>
        <p:guide pos="4831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295" y="1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440467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295" y="9440467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2949786" cy="49869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40" y="0"/>
            <a:ext cx="2949786" cy="49869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43013"/>
            <a:ext cx="4711700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18" tIns="45760" rIns="91518" bIns="4576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08"/>
            <a:ext cx="5445760" cy="3913615"/>
          </a:xfrm>
          <a:prstGeom prst="rect">
            <a:avLst/>
          </a:prstGeom>
        </p:spPr>
        <p:txBody>
          <a:bodyPr vert="horz" lIns="91518" tIns="45760" rIns="91518" bIns="4576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440648"/>
            <a:ext cx="2949786" cy="498692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40" y="9440648"/>
            <a:ext cx="2949786" cy="498692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84165" rtl="0" eaLnBrk="1" latinLnBrk="0" hangingPunct="1">
      <a:defRPr kumimoji="1" sz="1684" kern="1200">
        <a:solidFill>
          <a:schemeClr val="tx1"/>
        </a:solidFill>
        <a:latin typeface="+mn-lt"/>
        <a:ea typeface="+mn-ea"/>
        <a:cs typeface="+mn-cs"/>
      </a:defRPr>
    </a:lvl1pPr>
    <a:lvl2pPr marL="642083" algn="l" defTabSz="1284165" rtl="0" eaLnBrk="1" latinLnBrk="0" hangingPunct="1">
      <a:defRPr kumimoji="1" sz="1684" kern="1200">
        <a:solidFill>
          <a:schemeClr val="tx1"/>
        </a:solidFill>
        <a:latin typeface="+mn-lt"/>
        <a:ea typeface="+mn-ea"/>
        <a:cs typeface="+mn-cs"/>
      </a:defRPr>
    </a:lvl2pPr>
    <a:lvl3pPr marL="1284165" algn="l" defTabSz="1284165" rtl="0" eaLnBrk="1" latinLnBrk="0" hangingPunct="1">
      <a:defRPr kumimoji="1" sz="1684" kern="1200">
        <a:solidFill>
          <a:schemeClr val="tx1"/>
        </a:solidFill>
        <a:latin typeface="+mn-lt"/>
        <a:ea typeface="+mn-ea"/>
        <a:cs typeface="+mn-cs"/>
      </a:defRPr>
    </a:lvl3pPr>
    <a:lvl4pPr marL="1926249" algn="l" defTabSz="1284165" rtl="0" eaLnBrk="1" latinLnBrk="0" hangingPunct="1">
      <a:defRPr kumimoji="1" sz="1684" kern="1200">
        <a:solidFill>
          <a:schemeClr val="tx1"/>
        </a:solidFill>
        <a:latin typeface="+mn-lt"/>
        <a:ea typeface="+mn-ea"/>
        <a:cs typeface="+mn-cs"/>
      </a:defRPr>
    </a:lvl4pPr>
    <a:lvl5pPr marL="2568334" algn="l" defTabSz="1284165" rtl="0" eaLnBrk="1" latinLnBrk="0" hangingPunct="1">
      <a:defRPr kumimoji="1" sz="1684" kern="1200">
        <a:solidFill>
          <a:schemeClr val="tx1"/>
        </a:solidFill>
        <a:latin typeface="+mn-lt"/>
        <a:ea typeface="+mn-ea"/>
        <a:cs typeface="+mn-cs"/>
      </a:defRPr>
    </a:lvl5pPr>
    <a:lvl6pPr marL="3210417" algn="l" defTabSz="1284165" rtl="0" eaLnBrk="1" latinLnBrk="0" hangingPunct="1">
      <a:defRPr kumimoji="1" sz="1684" kern="1200">
        <a:solidFill>
          <a:schemeClr val="tx1"/>
        </a:solidFill>
        <a:latin typeface="+mn-lt"/>
        <a:ea typeface="+mn-ea"/>
        <a:cs typeface="+mn-cs"/>
      </a:defRPr>
    </a:lvl6pPr>
    <a:lvl7pPr marL="3852500" algn="l" defTabSz="1284165" rtl="0" eaLnBrk="1" latinLnBrk="0" hangingPunct="1">
      <a:defRPr kumimoji="1" sz="1684" kern="1200">
        <a:solidFill>
          <a:schemeClr val="tx1"/>
        </a:solidFill>
        <a:latin typeface="+mn-lt"/>
        <a:ea typeface="+mn-ea"/>
        <a:cs typeface="+mn-cs"/>
      </a:defRPr>
    </a:lvl7pPr>
    <a:lvl8pPr marL="4494582" algn="l" defTabSz="1284165" rtl="0" eaLnBrk="1" latinLnBrk="0" hangingPunct="1">
      <a:defRPr kumimoji="1" sz="1684" kern="1200">
        <a:solidFill>
          <a:schemeClr val="tx1"/>
        </a:solidFill>
        <a:latin typeface="+mn-lt"/>
        <a:ea typeface="+mn-ea"/>
        <a:cs typeface="+mn-cs"/>
      </a:defRPr>
    </a:lvl8pPr>
    <a:lvl9pPr marL="5136666" algn="l" defTabSz="1284165" rtl="0" eaLnBrk="1" latinLnBrk="0" hangingPunct="1">
      <a:defRPr kumimoji="1" sz="168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047750" y="1243013"/>
            <a:ext cx="4711700" cy="33528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8334941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5770695" y="2557324"/>
            <a:ext cx="4617948" cy="655564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017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813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813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5784848" y="3326299"/>
            <a:ext cx="4623463" cy="780663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017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813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813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813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813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5784848" y="4228930"/>
            <a:ext cx="4623463" cy="780663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017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813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813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813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5784848" y="5184219"/>
            <a:ext cx="4623463" cy="1121589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855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855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464722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610" b="1" dirty="0" smtClean="0">
                <a:latin typeface="+mn-ea"/>
                <a:ea typeface="+mn-ea"/>
              </a:rPr>
              <a:t>・</a:t>
            </a:r>
            <a:r>
              <a:rPr lang="en-US" altLang="ja-JP" sz="998" b="1" dirty="0" smtClean="0">
                <a:latin typeface="+mn-ea"/>
                <a:ea typeface="+mn-ea"/>
              </a:rPr>
              <a:t>PDF</a:t>
            </a:r>
            <a:r>
              <a:rPr lang="ja-JP" altLang="en-US" sz="998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998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998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998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998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998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464722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610" b="1" dirty="0">
              <a:latin typeface="+mn-ea"/>
              <a:ea typeface="+mn-ea"/>
            </a:endParaRPr>
          </a:p>
        </p:txBody>
      </p:sp>
      <p:pic>
        <p:nvPicPr>
          <p:cNvPr id="25" name="Picture 2" descr="商品概要"/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770696" y="424696"/>
            <a:ext cx="4582899" cy="163735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2" name="グループ化 1"/>
          <p:cNvGrpSpPr/>
          <p:nvPr userDrawn="1"/>
        </p:nvGrpSpPr>
        <p:grpSpPr>
          <a:xfrm>
            <a:off x="415" y="-714156"/>
            <a:ext cx="15335250" cy="11621871"/>
            <a:chOff x="415" y="-714156"/>
            <a:chExt cx="15335250" cy="11621871"/>
          </a:xfrm>
        </p:grpSpPr>
        <p:grpSp>
          <p:nvGrpSpPr>
            <p:cNvPr id="26" name="グループ化 25"/>
            <p:cNvGrpSpPr/>
            <p:nvPr userDrawn="1"/>
          </p:nvGrpSpPr>
          <p:grpSpPr>
            <a:xfrm>
              <a:off x="415" y="-714156"/>
              <a:ext cx="15335250" cy="11621871"/>
              <a:chOff x="415" y="-714156"/>
              <a:chExt cx="15335250" cy="11621871"/>
            </a:xfrm>
          </p:grpSpPr>
          <p:grpSp>
            <p:nvGrpSpPr>
              <p:cNvPr id="11" name="グループ化 10"/>
              <p:cNvGrpSpPr/>
              <p:nvPr userDrawn="1"/>
            </p:nvGrpSpPr>
            <p:grpSpPr>
              <a:xfrm>
                <a:off x="415" y="-714156"/>
                <a:ext cx="15335250" cy="11621871"/>
                <a:chOff x="-28065" y="-509087"/>
                <a:chExt cx="10907713" cy="8284663"/>
              </a:xfrm>
            </p:grpSpPr>
            <p:grpSp>
              <p:nvGrpSpPr>
                <p:cNvPr id="12" name="グループ化 11">
                  <a:extLst>
                    <a:ext uri="{FF2B5EF4-FFF2-40B4-BE49-F238E27FC236}">
                      <a16:creationId xmlns:a16="http://schemas.microsoft.com/office/drawing/2014/main" xmlns="" id="{DB306C35-AFF2-401E-BF39-461615721C56}"/>
                    </a:ext>
                  </a:extLst>
                </p:cNvPr>
                <p:cNvGrpSpPr/>
                <p:nvPr userDrawn="1"/>
              </p:nvGrpSpPr>
              <p:grpSpPr>
                <a:xfrm>
                  <a:off x="-28065" y="-509087"/>
                  <a:ext cx="10907713" cy="8284663"/>
                  <a:chOff x="0" y="-714155"/>
                  <a:chExt cx="7775575" cy="11621869"/>
                </a:xfrm>
              </p:grpSpPr>
              <p:sp>
                <p:nvSpPr>
                  <p:cNvPr id="18" name="Rectangle 23"/>
                  <p:cNvSpPr>
                    <a:spLocks noChangeArrowheads="1"/>
                  </p:cNvSpPr>
                  <p:nvPr userDrawn="1"/>
                </p:nvSpPr>
                <p:spPr bwMode="auto">
                  <a:xfrm>
                    <a:off x="333817" y="-714155"/>
                    <a:ext cx="7107899" cy="612326"/>
                  </a:xfrm>
                  <a:prstGeom prst="rect">
                    <a:avLst/>
                  </a:prstGeom>
                  <a:noFill/>
                  <a:ln w="9525">
                    <a:solidFill>
                      <a:srgbClr val="FFFFFF"/>
                    </a:solidFill>
                  </a:ln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>
                    <a:schemeClr val="lt1"/>
                  </a:fontRef>
                </p:style>
                <p:txBody>
                  <a:bodyPr wrap="square" lIns="48874" tIns="24437" rIns="48874" bIns="24437" anchor="ctr">
                    <a:spAutoFit/>
                  </a:bodyPr>
                  <a:lstStyle>
                    <a:lvl1pPr defTabSz="684213">
                      <a:tabLst>
                        <a:tab pos="2024063" algn="ctr"/>
                        <a:tab pos="4048125" algn="r"/>
                      </a:tabLst>
                      <a:defRPr kumimoji="1" sz="1600">
                        <a:solidFill>
                          <a:schemeClr val="tx1"/>
                        </a:solidFill>
                        <a:latin typeface="Calibri" pitchFamily="34" charset="0"/>
                        <a:ea typeface="ＭＳ Ｐゴシック" pitchFamily="50" charset="-128"/>
                      </a:defRPr>
                    </a:lvl1pPr>
                    <a:lvl2pPr marL="742950" indent="-285750" defTabSz="684213">
                      <a:tabLst>
                        <a:tab pos="2024063" algn="ctr"/>
                        <a:tab pos="4048125" algn="r"/>
                      </a:tabLst>
                      <a:defRPr kumimoji="1" sz="1600">
                        <a:solidFill>
                          <a:schemeClr val="tx1"/>
                        </a:solidFill>
                        <a:latin typeface="Calibri" pitchFamily="34" charset="0"/>
                        <a:ea typeface="ＭＳ Ｐゴシック" pitchFamily="50" charset="-128"/>
                      </a:defRPr>
                    </a:lvl2pPr>
                    <a:lvl3pPr marL="1143000" indent="-228600" defTabSz="684213">
                      <a:tabLst>
                        <a:tab pos="2024063" algn="ctr"/>
                        <a:tab pos="4048125" algn="r"/>
                      </a:tabLst>
                      <a:defRPr kumimoji="1" sz="1600">
                        <a:solidFill>
                          <a:schemeClr val="tx1"/>
                        </a:solidFill>
                        <a:latin typeface="Calibri" pitchFamily="34" charset="0"/>
                        <a:ea typeface="ＭＳ Ｐゴシック" pitchFamily="50" charset="-128"/>
                      </a:defRPr>
                    </a:lvl3pPr>
                    <a:lvl4pPr marL="1600200" indent="-228600" defTabSz="684213">
                      <a:tabLst>
                        <a:tab pos="2024063" algn="ctr"/>
                        <a:tab pos="4048125" algn="r"/>
                      </a:tabLst>
                      <a:defRPr kumimoji="1" sz="1600">
                        <a:solidFill>
                          <a:schemeClr val="tx1"/>
                        </a:solidFill>
                        <a:latin typeface="Calibri" pitchFamily="34" charset="0"/>
                        <a:ea typeface="ＭＳ Ｐゴシック" pitchFamily="50" charset="-128"/>
                      </a:defRPr>
                    </a:lvl4pPr>
                    <a:lvl5pPr marL="2057400" indent="-228600" defTabSz="684213">
                      <a:tabLst>
                        <a:tab pos="2024063" algn="ctr"/>
                        <a:tab pos="4048125" algn="r"/>
                      </a:tabLst>
                      <a:defRPr kumimoji="1" sz="1600">
                        <a:solidFill>
                          <a:schemeClr val="tx1"/>
                        </a:solidFill>
                        <a:latin typeface="Calibri" pitchFamily="34" charset="0"/>
                        <a:ea typeface="ＭＳ Ｐゴシック" pitchFamily="50" charset="-128"/>
                      </a:defRPr>
                    </a:lvl5pPr>
                    <a:lvl6pPr marL="2514600" indent="-228600" defTabSz="684213" fontAlgn="base">
                      <a:spcBef>
                        <a:spcPct val="0"/>
                      </a:spcBef>
                      <a:spcAft>
                        <a:spcPct val="0"/>
                      </a:spcAft>
                      <a:tabLst>
                        <a:tab pos="2024063" algn="ctr"/>
                        <a:tab pos="4048125" algn="r"/>
                      </a:tabLst>
                      <a:defRPr kumimoji="1" sz="1600">
                        <a:solidFill>
                          <a:schemeClr val="tx1"/>
                        </a:solidFill>
                        <a:latin typeface="Calibri" pitchFamily="34" charset="0"/>
                        <a:ea typeface="ＭＳ Ｐゴシック" pitchFamily="50" charset="-128"/>
                      </a:defRPr>
                    </a:lvl6pPr>
                    <a:lvl7pPr marL="2971800" indent="-228600" defTabSz="684213" fontAlgn="base">
                      <a:spcBef>
                        <a:spcPct val="0"/>
                      </a:spcBef>
                      <a:spcAft>
                        <a:spcPct val="0"/>
                      </a:spcAft>
                      <a:tabLst>
                        <a:tab pos="2024063" algn="ctr"/>
                        <a:tab pos="4048125" algn="r"/>
                      </a:tabLst>
                      <a:defRPr kumimoji="1" sz="1600">
                        <a:solidFill>
                          <a:schemeClr val="tx1"/>
                        </a:solidFill>
                        <a:latin typeface="Calibri" pitchFamily="34" charset="0"/>
                        <a:ea typeface="ＭＳ Ｐゴシック" pitchFamily="50" charset="-128"/>
                      </a:defRPr>
                    </a:lvl7pPr>
                    <a:lvl8pPr marL="3429000" indent="-228600" defTabSz="684213" fontAlgn="base">
                      <a:spcBef>
                        <a:spcPct val="0"/>
                      </a:spcBef>
                      <a:spcAft>
                        <a:spcPct val="0"/>
                      </a:spcAft>
                      <a:tabLst>
                        <a:tab pos="2024063" algn="ctr"/>
                        <a:tab pos="4048125" algn="r"/>
                      </a:tabLst>
                      <a:defRPr kumimoji="1" sz="1600">
                        <a:solidFill>
                          <a:schemeClr val="tx1"/>
                        </a:solidFill>
                        <a:latin typeface="Calibri" pitchFamily="34" charset="0"/>
                        <a:ea typeface="ＭＳ Ｐゴシック" pitchFamily="50" charset="-128"/>
                      </a:defRPr>
                    </a:lvl8pPr>
                    <a:lvl9pPr marL="3886200" indent="-228600" defTabSz="684213" fontAlgn="base">
                      <a:spcBef>
                        <a:spcPct val="0"/>
                      </a:spcBef>
                      <a:spcAft>
                        <a:spcPct val="0"/>
                      </a:spcAft>
                      <a:tabLst>
                        <a:tab pos="2024063" algn="ctr"/>
                        <a:tab pos="4048125" algn="r"/>
                      </a:tabLst>
                      <a:defRPr kumimoji="1" sz="1600">
                        <a:solidFill>
                          <a:schemeClr val="tx1"/>
                        </a:solidFill>
                        <a:latin typeface="Calibri" pitchFamily="34" charset="0"/>
                        <a:ea typeface="ＭＳ Ｐゴシック" pitchFamily="50" charset="-128"/>
                      </a:defRPr>
                    </a:lvl9pPr>
                  </a:lstStyle>
                  <a:p>
                    <a:pPr algn="ctr">
                      <a:defRPr/>
                    </a:pPr>
                    <a:r>
                      <a:rPr lang="en-US" altLang="ja-JP" sz="1829" b="1" dirty="0" smtClean="0">
                        <a:solidFill>
                          <a:schemeClr val="tx1"/>
                        </a:solidFill>
                        <a:latin typeface="ＭＳ ゴシック" pitchFamily="49" charset="-128"/>
                        <a:ea typeface="ＭＳ ゴシック" pitchFamily="49" charset="-128"/>
                      </a:rPr>
                      <a:t>A3</a:t>
                    </a:r>
                    <a:r>
                      <a:rPr lang="ja-JP" altLang="en-US" sz="1829" b="1" dirty="0" smtClean="0">
                        <a:solidFill>
                          <a:schemeClr val="tx1"/>
                        </a:solidFill>
                        <a:latin typeface="ＭＳ ゴシック" pitchFamily="49" charset="-128"/>
                        <a:ea typeface="ＭＳ ゴシック" pitchFamily="49" charset="-128"/>
                      </a:rPr>
                      <a:t>二つ折り　表面</a:t>
                    </a:r>
                    <a:endParaRPr lang="en-US" altLang="ja-JP" sz="1829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1829" b="1" dirty="0" smtClean="0">
                        <a:solidFill>
                          <a:schemeClr val="tx1"/>
                        </a:solidFill>
                        <a:latin typeface="ＭＳ ゴシック" pitchFamily="49" charset="-128"/>
                        <a:ea typeface="ＭＳ ゴシック" pitchFamily="49" charset="-128"/>
                      </a:rPr>
                      <a:t>仕上がりサイズ</a:t>
                    </a:r>
                    <a:r>
                      <a:rPr lang="en-US" altLang="ja-JP" sz="1829" b="1" dirty="0" smtClean="0">
                        <a:solidFill>
                          <a:schemeClr val="tx1"/>
                        </a:solidFill>
                        <a:latin typeface="ＭＳ ゴシック" pitchFamily="49" charset="-128"/>
                        <a:ea typeface="ＭＳ ゴシック" pitchFamily="49" charset="-128"/>
                      </a:rPr>
                      <a:t>(297mm×420mm)</a:t>
                    </a:r>
                    <a:endParaRPr lang="en-US" altLang="ja-JP" sz="1829" b="1" dirty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endParaRPr>
                  </a:p>
                </p:txBody>
              </p:sp>
              <p:grpSp>
                <p:nvGrpSpPr>
                  <p:cNvPr id="19" name="グループ化 18">
                    <a:extLst>
                      <a:ext uri="{FF2B5EF4-FFF2-40B4-BE49-F238E27FC236}">
                        <a16:creationId xmlns:a16="http://schemas.microsoft.com/office/drawing/2014/main" xmlns="" id="{B32AE353-29C4-4B0A-B3C8-4EF5E84790D9}"/>
                      </a:ext>
                    </a:extLst>
                  </p:cNvPr>
                  <p:cNvGrpSpPr/>
                  <p:nvPr userDrawn="1"/>
                </p:nvGrpSpPr>
                <p:grpSpPr>
                  <a:xfrm>
                    <a:off x="0" y="1"/>
                    <a:ext cx="7775575" cy="10907713"/>
                    <a:chOff x="0" y="1"/>
                    <a:chExt cx="7775575" cy="10907713"/>
                  </a:xfrm>
                </p:grpSpPr>
                <p:sp>
                  <p:nvSpPr>
                    <p:cNvPr id="20" name="正方形/長方形 19">
                      <a:extLst>
                        <a:ext uri="{FF2B5EF4-FFF2-40B4-BE49-F238E27FC236}">
                          <a16:creationId xmlns:a16="http://schemas.microsoft.com/office/drawing/2014/main" xmlns="" id="{729DB529-E221-42B0-AA89-699F4A966F06}"/>
                        </a:ext>
                      </a:extLst>
                    </p:cNvPr>
                    <p:cNvSpPr/>
                    <p:nvPr userDrawn="1"/>
                  </p:nvSpPr>
                  <p:spPr>
                    <a:xfrm>
                      <a:off x="54550" y="108000"/>
                      <a:ext cx="7666435" cy="10692000"/>
                    </a:xfrm>
                    <a:prstGeom prst="rect">
                      <a:avLst/>
                    </a:prstGeom>
                    <a:noFill/>
                    <a:ln w="9525">
                      <a:solidFill>
                        <a:srgbClr val="00B050"/>
                      </a:solidFill>
                      <a:prstDash val="solid"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 sz="915"/>
                    </a:p>
                  </p:txBody>
                </p:sp>
                <p:sp>
                  <p:nvSpPr>
                    <p:cNvPr id="21" name="正方形/長方形 20">
                      <a:extLst>
                        <a:ext uri="{FF2B5EF4-FFF2-40B4-BE49-F238E27FC236}">
                          <a16:creationId xmlns:a16="http://schemas.microsoft.com/office/drawing/2014/main" xmlns="" id="{8FFC68FE-4D91-420F-ACE3-8DA17E43A103}"/>
                        </a:ext>
                      </a:extLst>
                    </p:cNvPr>
                    <p:cNvSpPr/>
                    <p:nvPr userDrawn="1"/>
                  </p:nvSpPr>
                  <p:spPr>
                    <a:xfrm>
                      <a:off x="0" y="1"/>
                      <a:ext cx="7775575" cy="10907713"/>
                    </a:xfrm>
                    <a:prstGeom prst="rect">
                      <a:avLst/>
                    </a:prstGeom>
                    <a:noFill/>
                    <a:ln w="9525">
                      <a:solidFill>
                        <a:srgbClr val="FF33CC"/>
                      </a:solidFill>
                      <a:prstDash val="solid"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 sz="915"/>
                    </a:p>
                  </p:txBody>
                </p:sp>
                <p:sp>
                  <p:nvSpPr>
                    <p:cNvPr id="22" name="正方形/長方形 21">
                      <a:extLst>
                        <a:ext uri="{FF2B5EF4-FFF2-40B4-BE49-F238E27FC236}">
                          <a16:creationId xmlns:a16="http://schemas.microsoft.com/office/drawing/2014/main" xmlns="" id="{7F66173D-B849-43B8-87F4-9819D6E06DA9}"/>
                        </a:ext>
                      </a:extLst>
                    </p:cNvPr>
                    <p:cNvSpPr/>
                    <p:nvPr userDrawn="1"/>
                  </p:nvSpPr>
                  <p:spPr>
                    <a:xfrm>
                      <a:off x="109310" y="216000"/>
                      <a:ext cx="7556914" cy="10476000"/>
                    </a:xfrm>
                    <a:prstGeom prst="rect">
                      <a:avLst/>
                    </a:prstGeom>
                    <a:noFill/>
                    <a:ln w="9525">
                      <a:solidFill>
                        <a:srgbClr val="0070C0"/>
                      </a:solidFill>
                      <a:prstDash val="solid"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 sz="915"/>
                    </a:p>
                  </p:txBody>
                </p:sp>
              </p:grpSp>
            </p:grpSp>
            <p:grpSp>
              <p:nvGrpSpPr>
                <p:cNvPr id="13" name="グループ化 12"/>
                <p:cNvGrpSpPr/>
                <p:nvPr userDrawn="1"/>
              </p:nvGrpSpPr>
              <p:grpSpPr>
                <a:xfrm>
                  <a:off x="123439" y="76988"/>
                  <a:ext cx="5302651" cy="7621804"/>
                  <a:chOff x="123439" y="76988"/>
                  <a:chExt cx="5302651" cy="7621804"/>
                </a:xfrm>
              </p:grpSpPr>
              <p:grpSp>
                <p:nvGrpSpPr>
                  <p:cNvPr id="14" name="グループ化 13"/>
                  <p:cNvGrpSpPr/>
                  <p:nvPr userDrawn="1"/>
                </p:nvGrpSpPr>
                <p:grpSpPr>
                  <a:xfrm>
                    <a:off x="123439" y="7207524"/>
                    <a:ext cx="5302650" cy="219399"/>
                    <a:chOff x="123439" y="7207524"/>
                    <a:chExt cx="5302650" cy="219399"/>
                  </a:xfrm>
                </p:grpSpPr>
                <p:cxnSp>
                  <p:nvCxnSpPr>
                    <p:cNvPr id="16" name="直線矢印コネクタ 15"/>
                    <p:cNvCxnSpPr/>
                    <p:nvPr userDrawn="1"/>
                  </p:nvCxnSpPr>
                  <p:spPr>
                    <a:xfrm>
                      <a:off x="123439" y="7425421"/>
                      <a:ext cx="5302650" cy="0"/>
                    </a:xfrm>
                    <a:prstGeom prst="straightConnector1">
                      <a:avLst/>
                    </a:prstGeom>
                    <a:ln>
                      <a:solidFill>
                        <a:schemeClr val="bg1">
                          <a:lumMod val="50000"/>
                        </a:schemeClr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17" name="テキスト ボックス 16"/>
                    <p:cNvSpPr txBox="1"/>
                    <p:nvPr userDrawn="1"/>
                  </p:nvSpPr>
                  <p:spPr>
                    <a:xfrm>
                      <a:off x="2076874" y="7207524"/>
                      <a:ext cx="1320800" cy="219399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pPr algn="ctr"/>
                      <a:r>
                        <a:rPr kumimoji="1" lang="en-US" altLang="ja-JP" sz="1400" dirty="0" smtClean="0">
                          <a:solidFill>
                            <a:schemeClr val="accent3">
                              <a:lumMod val="75000"/>
                            </a:schemeClr>
                          </a:solidFill>
                        </a:rPr>
                        <a:t>210mm</a:t>
                      </a:r>
                      <a:endParaRPr kumimoji="1" lang="ja-JP" altLang="en-US" sz="1400" dirty="0">
                        <a:solidFill>
                          <a:schemeClr val="accent3">
                            <a:lumMod val="75000"/>
                          </a:schemeClr>
                        </a:solidFill>
                      </a:endParaRPr>
                    </a:p>
                  </p:txBody>
                </p:sp>
              </p:grpSp>
              <p:cxnSp>
                <p:nvCxnSpPr>
                  <p:cNvPr id="15" name="直線コネクタ 14"/>
                  <p:cNvCxnSpPr/>
                  <p:nvPr userDrawn="1"/>
                </p:nvCxnSpPr>
                <p:spPr>
                  <a:xfrm>
                    <a:off x="5426090" y="76988"/>
                    <a:ext cx="0" cy="7621804"/>
                  </a:xfrm>
                  <a:prstGeom prst="line">
                    <a:avLst/>
                  </a:prstGeom>
                  <a:ln>
                    <a:solidFill>
                      <a:srgbClr val="00B050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cxnSp>
            <p:nvCxnSpPr>
              <p:cNvPr id="23" name="直線矢印コネクタ 22"/>
              <p:cNvCxnSpPr/>
              <p:nvPr userDrawn="1"/>
            </p:nvCxnSpPr>
            <p:spPr>
              <a:xfrm>
                <a:off x="7668040" y="10416503"/>
                <a:ext cx="7455041" cy="0"/>
              </a:xfrm>
              <a:prstGeom prst="straightConnector1">
                <a:avLst/>
              </a:prstGeom>
              <a:ln>
                <a:solidFill>
                  <a:schemeClr val="bg1">
                    <a:lumMod val="50000"/>
                  </a:schemeClr>
                </a:solidFill>
                <a:headEnd type="triangl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" name="テキスト ボックス 23"/>
              <p:cNvSpPr txBox="1"/>
              <p:nvPr userDrawn="1"/>
            </p:nvSpPr>
            <p:spPr>
              <a:xfrm>
                <a:off x="10465768" y="10110841"/>
                <a:ext cx="185692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kumimoji="1" lang="en-US" altLang="ja-JP" sz="1400" dirty="0" smtClean="0">
                    <a:solidFill>
                      <a:schemeClr val="accent3">
                        <a:lumMod val="75000"/>
                      </a:schemeClr>
                    </a:solidFill>
                  </a:rPr>
                  <a:t>210mm</a:t>
                </a:r>
                <a:endParaRPr kumimoji="1" lang="ja-JP" altLang="en-US" sz="1400" dirty="0">
                  <a:solidFill>
                    <a:schemeClr val="accent3">
                      <a:lumMod val="75000"/>
                    </a:schemeClr>
                  </a:solidFill>
                </a:endParaRPr>
              </a:p>
            </p:txBody>
          </p:sp>
        </p:grpSp>
        <p:sp>
          <p:nvSpPr>
            <p:cNvPr id="28" name="テキスト ボックス 27"/>
            <p:cNvSpPr txBox="1"/>
            <p:nvPr userDrawn="1"/>
          </p:nvSpPr>
          <p:spPr>
            <a:xfrm>
              <a:off x="10465768" y="10392191"/>
              <a:ext cx="18569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1400" dirty="0" smtClean="0">
                  <a:solidFill>
                    <a:schemeClr val="accent3">
                      <a:lumMod val="75000"/>
                    </a:schemeClr>
                  </a:solidFill>
                </a:rPr>
                <a:t>表紙面</a:t>
              </a:r>
              <a:endParaRPr kumimoji="1" lang="ja-JP" altLang="en-US" sz="1400" dirty="0">
                <a:solidFill>
                  <a:schemeClr val="accent3">
                    <a:lumMod val="75000"/>
                  </a:schemeClr>
                </a:solidFill>
              </a:endParaRPr>
            </a:p>
          </p:txBody>
        </p:sp>
        <p:sp>
          <p:nvSpPr>
            <p:cNvPr id="29" name="テキスト ボックス 28"/>
            <p:cNvSpPr txBox="1"/>
            <p:nvPr userDrawn="1"/>
          </p:nvSpPr>
          <p:spPr>
            <a:xfrm>
              <a:off x="3012229" y="10384223"/>
              <a:ext cx="18569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1400" dirty="0" smtClean="0">
                  <a:solidFill>
                    <a:schemeClr val="accent3">
                      <a:lumMod val="75000"/>
                    </a:schemeClr>
                  </a:solidFill>
                </a:rPr>
                <a:t>裏表紙面</a:t>
              </a:r>
              <a:endParaRPr kumimoji="1" lang="ja-JP" altLang="en-US" sz="1400" dirty="0">
                <a:solidFill>
                  <a:schemeClr val="accent3">
                    <a:lumMod val="7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90929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7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454353" rtl="0" eaLnBrk="1" latinLnBrk="0" hangingPunct="1">
        <a:lnSpc>
          <a:spcPct val="90000"/>
        </a:lnSpc>
        <a:spcBef>
          <a:spcPct val="0"/>
        </a:spcBef>
        <a:buNone/>
        <a:defRPr kumimoji="1" sz="699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53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3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42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1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9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7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48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25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1001" indent="-363588" algn="l" defTabSz="1454353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7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5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3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70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8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60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36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413" algn="l" defTabSz="1454353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357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9258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134" userDrawn="1">
          <p15:clr>
            <a:srgbClr val="F26B43"/>
          </p15:clr>
        </p15:guide>
        <p15:guide id="7" pos="9526" userDrawn="1">
          <p15:clr>
            <a:srgbClr val="F26B43"/>
          </p15:clr>
        </p15:guide>
        <p15:guide id="8" orient="horz" pos="6813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2024-05-17T03:14:59Z</dcterms:modified>
</cp:coreProperties>
</file>

<file path=docProps/thumbnail.jpeg>
</file>