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98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7775575" cy="10907713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244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58" d="100"/>
          <a:sy n="58" d="100"/>
        </p:scale>
        <p:origin x="1674" y="138"/>
      </p:cViewPr>
      <p:guideLst>
        <p:guide orient="horz" pos="3436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2024/4/17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2024/4/17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20925" y="1279525"/>
            <a:ext cx="24622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320925" y="1279525"/>
            <a:ext cx="24622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3639643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グループ化 8">
            <a:extLst>
              <a:ext uri="{FF2B5EF4-FFF2-40B4-BE49-F238E27FC236}">
                <a16:creationId xmlns="" xmlns:a16="http://schemas.microsoft.com/office/drawing/2014/main" id="{DB306C35-AFF2-401E-BF39-461615721C56}"/>
              </a:ext>
            </a:extLst>
          </p:cNvPr>
          <p:cNvGrpSpPr/>
          <p:nvPr userDrawn="1"/>
        </p:nvGrpSpPr>
        <p:grpSpPr>
          <a:xfrm>
            <a:off x="0" y="-851167"/>
            <a:ext cx="7775575" cy="11758880"/>
            <a:chOff x="0" y="-851167"/>
            <a:chExt cx="7775575" cy="11758880"/>
          </a:xfrm>
        </p:grpSpPr>
        <p:sp>
          <p:nvSpPr>
            <p:cNvPr id="10" name="Rectangle 23"/>
            <p:cNvSpPr>
              <a:spLocks noChangeArrowheads="1"/>
            </p:cNvSpPr>
            <p:nvPr userDrawn="1"/>
          </p:nvSpPr>
          <p:spPr bwMode="auto">
            <a:xfrm>
              <a:off x="673103" y="-851167"/>
              <a:ext cx="6429366" cy="603349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en-US" altLang="ja-JP" sz="3600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A4</a:t>
              </a:r>
              <a:r>
                <a:rPr lang="ja-JP" altLang="en-US" sz="3600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サイズ</a:t>
              </a:r>
              <a:r>
                <a:rPr lang="en-US" altLang="ja-JP" sz="3600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(210mm×297mm)</a:t>
              </a:r>
              <a:endParaRPr lang="en-US" altLang="ja-JP" sz="36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="" xmlns:a16="http://schemas.microsoft.com/office/drawing/2014/main" id="{B32AE353-29C4-4B0A-B3C8-4EF5E84790D9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2" name="正方形/長方形 11">
                <a:extLst>
                  <a:ext uri="{FF2B5EF4-FFF2-40B4-BE49-F238E27FC236}">
                    <a16:creationId xmlns="" xmlns:a16="http://schemas.microsoft.com/office/drawing/2014/main" id="{729DB529-E221-42B0-AA89-699F4A966F06}"/>
                  </a:ext>
                </a:extLst>
              </p:cNvPr>
              <p:cNvSpPr/>
              <p:nvPr userDrawn="1"/>
            </p:nvSpPr>
            <p:spPr>
              <a:xfrm>
                <a:off x="107949" y="107856"/>
                <a:ext cx="7559675" cy="10692000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正方形/長方形 12">
                <a:extLst>
                  <a:ext uri="{FF2B5EF4-FFF2-40B4-BE49-F238E27FC236}">
                    <a16:creationId xmlns="" xmlns:a16="http://schemas.microsoft.com/office/drawing/2014/main" id="{8FFC68FE-4D91-420F-ACE3-8DA17E43A103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正方形/長方形 13">
                <a:extLst>
                  <a:ext uri="{FF2B5EF4-FFF2-40B4-BE49-F238E27FC236}">
                    <a16:creationId xmlns="" xmlns:a16="http://schemas.microsoft.com/office/drawing/2014/main" id="{7F66173D-B849-43B8-87F4-9819D6E06DA9}"/>
                  </a:ext>
                </a:extLst>
              </p:cNvPr>
              <p:cNvSpPr/>
              <p:nvPr userDrawn="1"/>
            </p:nvSpPr>
            <p:spPr>
              <a:xfrm>
                <a:off x="215786" y="215856"/>
                <a:ext cx="7344000" cy="10476000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15" name="テキスト ボックス 14"/>
          <p:cNvSpPr txBox="1"/>
          <p:nvPr userDrawn="1"/>
        </p:nvSpPr>
        <p:spPr>
          <a:xfrm>
            <a:off x="8060655" y="186783"/>
            <a:ext cx="4102315" cy="1446550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2000" b="1" dirty="0" smtClean="0">
                <a:solidFill>
                  <a:srgbClr val="0070C0"/>
                </a:solidFill>
              </a:rPr>
              <a:t>一番内側の青線</a:t>
            </a:r>
            <a:endParaRPr kumimoji="1" lang="en-US" altLang="ja-JP" sz="2000" b="1" dirty="0" smtClean="0">
              <a:solidFill>
                <a:srgbClr val="0070C0"/>
              </a:solidFill>
            </a:endParaRPr>
          </a:p>
          <a:p>
            <a:r>
              <a:rPr kumimoji="1" lang="ja-JP" altLang="en-US" sz="1600" b="1" dirty="0" smtClean="0">
                <a:solidFill>
                  <a:schemeClr val="tx1"/>
                </a:solidFill>
              </a:rPr>
              <a:t>切れてはいけない文字や絵柄はこの線より内側に入れてください。</a:t>
            </a:r>
            <a:endParaRPr kumimoji="1" lang="en-US" altLang="ja-JP" sz="1600" b="1" dirty="0" smtClean="0">
              <a:solidFill>
                <a:schemeClr val="tx1"/>
              </a:solidFill>
            </a:endParaRPr>
          </a:p>
          <a:p>
            <a:endParaRPr kumimoji="1" lang="ja-JP" altLang="en-US" sz="1600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8057858" y="1741216"/>
            <a:ext cx="4105111" cy="1477328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2000" b="1" dirty="0" smtClean="0">
                <a:solidFill>
                  <a:srgbClr val="00B050"/>
                </a:solidFill>
              </a:rPr>
              <a:t>真ん中の緑線</a:t>
            </a:r>
            <a:endParaRPr kumimoji="1" lang="en-US" altLang="ja-JP" sz="2000" b="1" dirty="0" smtClean="0">
              <a:solidFill>
                <a:srgbClr val="00B050"/>
              </a:solidFill>
            </a:endParaRPr>
          </a:p>
          <a:p>
            <a:r>
              <a:rPr kumimoji="1" lang="ja-JP" altLang="en-US" sz="1600" b="1" dirty="0" smtClean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1600" b="1" dirty="0" smtClean="0">
              <a:solidFill>
                <a:schemeClr val="tx1"/>
              </a:solidFill>
            </a:endParaRPr>
          </a:p>
          <a:p>
            <a:r>
              <a:rPr kumimoji="1" lang="ja-JP" altLang="en-US" sz="1600" b="1" dirty="0" smtClean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1600" b="1" dirty="0" smtClean="0">
              <a:solidFill>
                <a:schemeClr val="tx1"/>
              </a:solidFill>
            </a:endParaRPr>
          </a:p>
          <a:p>
            <a:endParaRPr kumimoji="1" lang="ja-JP" altLang="en-US" sz="1800" b="1" dirty="0">
              <a:solidFill>
                <a:srgbClr val="FF0000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8057859" y="3326427"/>
            <a:ext cx="4105110" cy="1692771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 smtClean="0">
              <a:solidFill>
                <a:srgbClr val="FF33CC"/>
              </a:solidFill>
            </a:endParaRPr>
          </a:p>
          <a:p>
            <a:pPr algn="ctr"/>
            <a:r>
              <a:rPr kumimoji="1" lang="ja-JP" altLang="en-US" sz="2000" b="1" dirty="0" smtClean="0">
                <a:solidFill>
                  <a:srgbClr val="FF33CC"/>
                </a:solidFill>
              </a:rPr>
              <a:t>一番外側のピンク線</a:t>
            </a:r>
            <a:endParaRPr kumimoji="1" lang="en-US" altLang="ja-JP" sz="2000" b="1" dirty="0" smtClean="0">
              <a:solidFill>
                <a:srgbClr val="FF33CC"/>
              </a:solidFill>
            </a:endParaRPr>
          </a:p>
          <a:p>
            <a:r>
              <a:rPr kumimoji="1" lang="ja-JP" altLang="en-US" sz="1600" b="1" dirty="0" smtClean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1600" b="1" dirty="0" smtClean="0">
              <a:solidFill>
                <a:schemeClr val="tx1"/>
              </a:solidFill>
            </a:endParaRPr>
          </a:p>
          <a:p>
            <a:r>
              <a:rPr kumimoji="1" lang="ja-JP" altLang="en-US" sz="1600" b="1" dirty="0" smtClean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600" b="1" dirty="0" smtClean="0">
              <a:solidFill>
                <a:srgbClr val="FF0000"/>
              </a:solidFill>
            </a:endParaRPr>
          </a:p>
          <a:p>
            <a:endParaRPr kumimoji="1" lang="ja-JP" altLang="en-US" sz="1600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8057858" y="5140109"/>
            <a:ext cx="4105112" cy="20313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b="1" dirty="0" smtClean="0">
                <a:latin typeface="ＭＳ Ｐゴシック" panose="020B0600070205080204" pitchFamily="50" charset="-128"/>
              </a:rPr>
              <a:t>・</a:t>
            </a:r>
            <a:r>
              <a:rPr lang="en-US" altLang="ja-JP" sz="1200" b="1" dirty="0" smtClean="0">
                <a:latin typeface="ＭＳ Ｐゴシック" panose="020B0600070205080204" pitchFamily="50" charset="-128"/>
              </a:rPr>
              <a:t>PDF</a:t>
            </a:r>
            <a:r>
              <a:rPr lang="ja-JP" altLang="en-US" sz="1200" b="1" dirty="0" smtClean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200" b="1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b="1" dirty="0" smtClean="0">
                <a:latin typeface="ＭＳ Ｐゴシック" panose="020B0600070205080204" pitchFamily="50" charset="-128"/>
              </a:rPr>
              <a:t>・</a:t>
            </a:r>
            <a:r>
              <a:rPr lang="ja-JP" altLang="en-US" sz="1200" b="1" dirty="0" smtClean="0">
                <a:latin typeface="ＭＳ Ｐゴシック" panose="020B0600070205080204" pitchFamily="50" charset="-128"/>
              </a:rPr>
              <a:t>ご注文のページ数で作成ください。</a:t>
            </a:r>
            <a:endParaRPr lang="ja-JP" altLang="ja-JP" sz="1200" b="1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 smtClean="0">
                <a:latin typeface="ＭＳ Ｐゴシック" panose="020B0600070205080204" pitchFamily="50" charset="-128"/>
              </a:rPr>
              <a:t>・総ページ数を「</a:t>
            </a:r>
            <a:r>
              <a:rPr lang="en-US" altLang="ja-JP" sz="1200" b="1" dirty="0" smtClean="0">
                <a:latin typeface="ＭＳ Ｐゴシック" panose="020B0600070205080204" pitchFamily="50" charset="-128"/>
              </a:rPr>
              <a:t>4</a:t>
            </a:r>
            <a:r>
              <a:rPr lang="ja-JP" altLang="en-US" sz="1200" b="1" dirty="0" smtClean="0">
                <a:latin typeface="ＭＳ Ｐゴシック" panose="020B0600070205080204" pitchFamily="50" charset="-128"/>
              </a:rPr>
              <a:t>の倍数」にご調整ください。</a:t>
            </a:r>
            <a:endParaRPr lang="ja-JP" altLang="ja-JP" sz="1200" b="1" dirty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1200" b="1" dirty="0" smtClean="0">
                <a:latin typeface="ＭＳ Ｐゴシック" panose="020B0600070205080204" pitchFamily="50" charset="-128"/>
              </a:rPr>
              <a:t>  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ページ数に不足があり、</a:t>
            </a:r>
            <a:r>
              <a:rPr lang="ja-JP" altLang="ja-JP" sz="1200" b="0" dirty="0" smtClean="0">
                <a:latin typeface="ＭＳ Ｐゴシック" panose="020B0600070205080204" pitchFamily="50" charset="-128"/>
              </a:rPr>
              <a:t>白紙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やメモ</a:t>
            </a:r>
            <a:r>
              <a:rPr lang="ja-JP" altLang="ja-JP" sz="1200" b="0" dirty="0" smtClean="0">
                <a:latin typeface="ＭＳ Ｐゴシック" panose="020B0600070205080204" pitchFamily="50" charset="-128"/>
              </a:rPr>
              <a:t>ページ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の追加をご希望</a:t>
            </a:r>
            <a:endParaRPr lang="en-US" altLang="ja-JP" sz="1200" b="0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0" dirty="0" smtClean="0">
                <a:latin typeface="ＭＳ Ｐゴシック" panose="020B0600070205080204" pitchFamily="50" charset="-128"/>
              </a:rPr>
              <a:t>　の場合、ご注文時の備考欄で</a:t>
            </a:r>
            <a:r>
              <a:rPr lang="ja-JP" altLang="ja-JP" sz="1200" b="0" dirty="0" smtClean="0">
                <a:latin typeface="ＭＳ Ｐゴシック" panose="020B0600070205080204" pitchFamily="50" charset="-128"/>
              </a:rPr>
              <a:t>ご指示ください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。</a:t>
            </a:r>
            <a:endParaRPr lang="en-US" altLang="ja-JP" sz="1200" b="0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1200" b="0" dirty="0" smtClean="0">
                <a:latin typeface="ＭＳ Ｐゴシック" panose="020B0600070205080204" pitchFamily="50" charset="-128"/>
              </a:rPr>
              <a:t>  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例）最終ページの後に白紙</a:t>
            </a:r>
            <a:r>
              <a:rPr lang="en-US" altLang="ja-JP" sz="1200" b="0" dirty="0" smtClean="0">
                <a:latin typeface="ＭＳ Ｐゴシック" panose="020B0600070205080204" pitchFamily="50" charset="-128"/>
              </a:rPr>
              <a:t>2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ページ挿入希望 など</a:t>
            </a:r>
            <a:endParaRPr lang="ja-JP" altLang="ja-JP" sz="1200" b="0" dirty="0">
              <a:latin typeface="ＭＳ Ｐゴシック" panose="020B0600070205080204" pitchFamily="50" charset="-128"/>
            </a:endParaRPr>
          </a:p>
        </p:txBody>
      </p:sp>
      <p:sp>
        <p:nvSpPr>
          <p:cNvPr id="2" name="正方形/長方形 1"/>
          <p:cNvSpPr/>
          <p:nvPr userDrawn="1"/>
        </p:nvSpPr>
        <p:spPr>
          <a:xfrm>
            <a:off x="7951786" y="7292345"/>
            <a:ext cx="4211183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8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8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8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8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1800" b="1" dirty="0" smtClean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6056729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0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583204" rtl="0" eaLnBrk="1" latinLnBrk="0" hangingPunct="1">
        <a:lnSpc>
          <a:spcPct val="90000"/>
        </a:lnSpc>
        <a:spcBef>
          <a:spcPct val="0"/>
        </a:spcBef>
        <a:buNone/>
        <a:defRPr kumimoji="1" sz="280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801" indent="-145801" algn="l" defTabSz="583204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kumimoji="1" sz="1786" kern="1200">
          <a:solidFill>
            <a:schemeClr val="tx1"/>
          </a:solidFill>
          <a:latin typeface="+mn-lt"/>
          <a:ea typeface="+mn-ea"/>
          <a:cs typeface="+mn-cs"/>
        </a:defRPr>
      </a:lvl1pPr>
      <a:lvl2pPr marL="437403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29005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276" kern="1200">
          <a:solidFill>
            <a:schemeClr val="tx1"/>
          </a:solidFill>
          <a:latin typeface="+mn-lt"/>
          <a:ea typeface="+mn-ea"/>
          <a:cs typeface="+mn-cs"/>
        </a:defRPr>
      </a:lvl3pPr>
      <a:lvl4pPr marL="1020608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2210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812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5414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7016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8618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602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3204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806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6409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8011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9613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1215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2817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5" userDrawn="1">
          <p15:clr>
            <a:srgbClr val="F26B43"/>
          </p15:clr>
        </p15:guide>
        <p15:guide id="2" pos="181" userDrawn="1">
          <p15:clr>
            <a:srgbClr val="F26B43"/>
          </p15:clr>
        </p15:guide>
        <p15:guide id="3" orient="horz" pos="6679" userDrawn="1">
          <p15:clr>
            <a:srgbClr val="F26B43"/>
          </p15:clr>
        </p15:guide>
        <p15:guide id="4" pos="4694" userDrawn="1">
          <p15:clr>
            <a:srgbClr val="F26B43"/>
          </p15:clr>
        </p15:guide>
        <p15:guide id="5" orient="horz" pos="102" userDrawn="1">
          <p15:clr>
            <a:srgbClr val="F26B43"/>
          </p15:clr>
        </p15:guide>
        <p15:guide id="6" pos="68" userDrawn="1">
          <p15:clr>
            <a:srgbClr val="F26B43"/>
          </p15:clr>
        </p15:guide>
        <p15:guide id="7" pos="4830" userDrawn="1">
          <p15:clr>
            <a:srgbClr val="F26B43"/>
          </p15:clr>
        </p15:guide>
        <p15:guide id="8" orient="horz" pos="68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2024-04-17T07:05:34Z</dcterms:modified>
</cp:coreProperties>
</file>

<file path=docProps/thumbnail.jpeg>
</file>