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5335250" cy="1090771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48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>
        <p:scale>
          <a:sx n="33" d="100"/>
          <a:sy n="33" d="100"/>
        </p:scale>
        <p:origin x="1584" y="924"/>
      </p:cViewPr>
      <p:guideLst>
        <p:guide orient="horz" pos="3436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5538" y="1279525"/>
            <a:ext cx="48529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5538" y="1279525"/>
            <a:ext cx="48529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1541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="" xmlns:a16="http://schemas.microsoft.com/office/drawing/2014/main" id="{EA404D17-9739-422D-256D-419ED181D6C3}"/>
              </a:ext>
            </a:extLst>
          </p:cNvPr>
          <p:cNvGrpSpPr/>
          <p:nvPr userDrawn="1"/>
        </p:nvGrpSpPr>
        <p:grpSpPr>
          <a:xfrm>
            <a:off x="2" y="-1119254"/>
            <a:ext cx="15335250" cy="12026968"/>
            <a:chOff x="0" y="-1119255"/>
            <a:chExt cx="7775575" cy="12026968"/>
          </a:xfrm>
        </p:grpSpPr>
        <p:sp>
          <p:nvSpPr>
            <p:cNvPr id="8" name="Rectangle 23">
              <a:extLst>
                <a:ext uri="{FF2B5EF4-FFF2-40B4-BE49-F238E27FC236}">
                  <a16:creationId xmlns="" xmlns:a16="http://schemas.microsoft.com/office/drawing/2014/main" id="{AF262205-B943-9403-E906-8376E0075B7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3" y="-1119255"/>
              <a:ext cx="6429366" cy="1139522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en-US" altLang="ja-JP" sz="7084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A3</a:t>
              </a:r>
              <a:r>
                <a:rPr lang="ja-JP" altLang="en-US" sz="7084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サイズ</a:t>
              </a:r>
              <a:r>
                <a:rPr lang="en-US" altLang="ja-JP" sz="7084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(420mm×297mm)</a:t>
              </a: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="" xmlns:a16="http://schemas.microsoft.com/office/drawing/2014/main" id="{D90EA374-1BC9-322C-4D25-1BBEB67FD350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="" xmlns:a16="http://schemas.microsoft.com/office/drawing/2014/main" id="{05E69D07-AAE5-FE5B-8D0E-BC6A00442385}"/>
                  </a:ext>
                </a:extLst>
              </p:cNvPr>
              <p:cNvSpPr/>
              <p:nvPr userDrawn="1"/>
            </p:nvSpPr>
            <p:spPr>
              <a:xfrm>
                <a:off x="54759" y="107856"/>
                <a:ext cx="7666435" cy="10692000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3542" dirty="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="" xmlns:a16="http://schemas.microsoft.com/office/drawing/2014/main" id="{4D64126C-4C9D-8F48-E45B-422135F6A3BA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3542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="" xmlns:a16="http://schemas.microsoft.com/office/drawing/2014/main" id="{B5EE1DA6-E2AC-5795-843D-FDF86D392476}"/>
                  </a:ext>
                </a:extLst>
              </p:cNvPr>
              <p:cNvSpPr/>
              <p:nvPr userDrawn="1"/>
            </p:nvSpPr>
            <p:spPr>
              <a:xfrm>
                <a:off x="109519" y="215856"/>
                <a:ext cx="7556914" cy="10476000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3542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="" xmlns:a16="http://schemas.microsoft.com/office/drawing/2014/main" id="{C67AF498-AA98-8EBA-7B50-0153BF24242A}"/>
              </a:ext>
            </a:extLst>
          </p:cNvPr>
          <p:cNvSpPr txBox="1"/>
          <p:nvPr userDrawn="1"/>
        </p:nvSpPr>
        <p:spPr>
          <a:xfrm>
            <a:off x="15891974" y="2769037"/>
            <a:ext cx="6373133" cy="108542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525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2525" b="1" dirty="0">
              <a:solidFill>
                <a:srgbClr val="0070C0"/>
              </a:solidFill>
            </a:endParaRPr>
          </a:p>
          <a:p>
            <a:r>
              <a:rPr kumimoji="1" lang="ja-JP" altLang="en-US" sz="1964" b="1" dirty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1964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="" xmlns:a16="http://schemas.microsoft.com/office/drawing/2014/main" id="{03906CBD-B137-78A8-DDEC-9A934C3A2C74}"/>
              </a:ext>
            </a:extLst>
          </p:cNvPr>
          <p:cNvSpPr txBox="1"/>
          <p:nvPr userDrawn="1"/>
        </p:nvSpPr>
        <p:spPr>
          <a:xfrm>
            <a:off x="15891974" y="4099159"/>
            <a:ext cx="6377477" cy="108542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525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2525" b="1" dirty="0">
              <a:solidFill>
                <a:srgbClr val="00B050"/>
              </a:solidFill>
            </a:endParaRPr>
          </a:p>
          <a:p>
            <a:r>
              <a:rPr kumimoji="1" lang="ja-JP" altLang="en-US" sz="1964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1964" b="1" dirty="0">
              <a:solidFill>
                <a:schemeClr val="tx1"/>
              </a:solidFill>
            </a:endParaRPr>
          </a:p>
          <a:p>
            <a:r>
              <a:rPr kumimoji="1" lang="ja-JP" altLang="en-US" sz="1964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1964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="" xmlns:a16="http://schemas.microsoft.com/office/drawing/2014/main" id="{50C65F45-E9FB-E88D-0B0C-CED986B58768}"/>
              </a:ext>
            </a:extLst>
          </p:cNvPr>
          <p:cNvSpPr txBox="1"/>
          <p:nvPr userDrawn="1"/>
        </p:nvSpPr>
        <p:spPr>
          <a:xfrm>
            <a:off x="15891975" y="5458736"/>
            <a:ext cx="6377475" cy="108542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525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2525" b="1" dirty="0">
              <a:solidFill>
                <a:srgbClr val="FF33CC"/>
              </a:solidFill>
            </a:endParaRPr>
          </a:p>
          <a:p>
            <a:r>
              <a:rPr kumimoji="1" lang="ja-JP" altLang="en-US" sz="1964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1964" b="1" dirty="0">
              <a:solidFill>
                <a:schemeClr val="tx1"/>
              </a:solidFill>
            </a:endParaRPr>
          </a:p>
          <a:p>
            <a:r>
              <a:rPr kumimoji="1" lang="ja-JP" altLang="en-US" sz="1964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964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="" xmlns:a16="http://schemas.microsoft.com/office/drawing/2014/main" id="{5B8570EB-80D4-FDB0-53E8-6E34A49E78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891979" y="6808555"/>
            <a:ext cx="6377479" cy="118224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361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2361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799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361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2361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2361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2361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="" xmlns:a16="http://schemas.microsoft.com/office/drawing/2014/main" id="{4716665E-F97D-A8E8-94BF-CB7A1A02E44D}"/>
              </a:ext>
            </a:extLst>
          </p:cNvPr>
          <p:cNvSpPr/>
          <p:nvPr userDrawn="1"/>
        </p:nvSpPr>
        <p:spPr>
          <a:xfrm>
            <a:off x="15756438" y="8499134"/>
            <a:ext cx="6508669" cy="999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964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964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964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964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2661024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69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5" userDrawn="1">
          <p15:clr>
            <a:srgbClr val="F26B43"/>
          </p15:clr>
        </p15:guide>
        <p15:guide id="2" pos="357" userDrawn="1">
          <p15:clr>
            <a:srgbClr val="F26B43"/>
          </p15:clr>
        </p15:guide>
        <p15:guide id="3" orient="horz" pos="6679" userDrawn="1">
          <p15:clr>
            <a:srgbClr val="F26B43"/>
          </p15:clr>
        </p15:guide>
        <p15:guide id="4" pos="9258" userDrawn="1">
          <p15:clr>
            <a:srgbClr val="F26B43"/>
          </p15:clr>
        </p15:guide>
        <p15:guide id="5" orient="horz" pos="102" userDrawn="1">
          <p15:clr>
            <a:srgbClr val="F26B43"/>
          </p15:clr>
        </p15:guide>
        <p15:guide id="6" pos="134" userDrawn="1">
          <p15:clr>
            <a:srgbClr val="F26B43"/>
          </p15:clr>
        </p15:guide>
        <p15:guide id="7" pos="9526" userDrawn="1">
          <p15:clr>
            <a:srgbClr val="F26B43"/>
          </p15:clr>
        </p15:guide>
        <p15:guide id="8" orient="horz" pos="68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035716" y="4545348"/>
            <a:ext cx="11263824" cy="1816895"/>
          </a:xfrm>
          <a:prstGeom prst="rect">
            <a:avLst/>
          </a:prstGeom>
          <a:noFill/>
        </p:spPr>
        <p:txBody>
          <a:bodyPr wrap="none" lIns="179945" tIns="89973" rIns="179945" bIns="89973">
            <a:spAutoFit/>
          </a:bodyPr>
          <a:lstStyle/>
          <a:p>
            <a:pPr algn="ctr"/>
            <a:r>
              <a:rPr lang="ja-JP" altLang="en-US" sz="10626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2024-05-29T06:04:16Z</dcterms:modified>
</cp:coreProperties>
</file>