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37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4319588" cy="8459788"/>
  <p:notesSz cx="7315200" cy="95123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665" userDrawn="1">
          <p15:clr>
            <a:srgbClr val="A4A3A4"/>
          </p15:clr>
        </p15:guide>
        <p15:guide id="2" pos="1361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FF"/>
    <a:srgbClr val="FF33CC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75" d="100"/>
          <a:sy n="75" d="100"/>
        </p:scale>
        <p:origin x="3168" y="522"/>
      </p:cViewPr>
      <p:guideLst>
        <p:guide orient="horz" pos="2665"/>
        <p:guide pos="1361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4" y="2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3004" y="2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4" y="9034864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3004" y="9034864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69920" cy="477267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3591" y="0"/>
            <a:ext cx="3169920" cy="477267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838450" y="1189038"/>
            <a:ext cx="1638300" cy="32099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5" tIns="47379" rIns="94755" bIns="47379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520" y="4577797"/>
            <a:ext cx="5852160" cy="3745469"/>
          </a:xfrm>
          <a:prstGeom prst="rect">
            <a:avLst/>
          </a:prstGeom>
        </p:spPr>
        <p:txBody>
          <a:bodyPr vert="horz" lIns="94755" tIns="47379" rIns="94755" bIns="47379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035037"/>
            <a:ext cx="3169920" cy="477266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3591" y="9035037"/>
            <a:ext cx="3169920" cy="477266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1pPr>
    <a:lvl2pPr marL="312684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2pPr>
    <a:lvl3pPr marL="625368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3pPr>
    <a:lvl4pPr marL="938052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4pPr>
    <a:lvl5pPr marL="1250736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5pPr>
    <a:lvl6pPr marL="1563420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6pPr>
    <a:lvl7pPr marL="1876104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7pPr>
    <a:lvl8pPr marL="2188788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8pPr>
    <a:lvl9pPr marL="2501472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838450" y="1189038"/>
            <a:ext cx="1638300" cy="3209925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681527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23">
            <a:extLst>
              <a:ext uri="{FF2B5EF4-FFF2-40B4-BE49-F238E27FC236}">
                <a16:creationId xmlns="" xmlns:a16="http://schemas.microsoft.com/office/drawing/2014/main" id="{2776168E-93F7-0D24-8006-55803193214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88275" y="-907174"/>
            <a:ext cx="3571725" cy="849570"/>
          </a:xfrm>
          <a:prstGeom prst="rect">
            <a:avLst/>
          </a:prstGeom>
          <a:noFill/>
          <a:ln w="9525">
            <a:solidFill>
              <a:srgbClr val="FFFFFF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wrap="square" lIns="48874" tIns="24437" rIns="48874" bIns="24437" anchor="ctr">
            <a:spAutoFit/>
          </a:bodyPr>
          <a:lstStyle>
            <a:lvl1pPr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1pPr>
            <a:lvl2pPr marL="742950" indent="-28575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2pPr>
            <a:lvl3pPr marL="11430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3pPr>
            <a:lvl4pPr marL="16002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4pPr>
            <a:lvl5pPr marL="20574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5pPr>
            <a:lvl6pPr marL="25146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6pPr>
            <a:lvl7pPr marL="29718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7pPr>
            <a:lvl8pPr marL="34290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8pPr>
            <a:lvl9pPr marL="38862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9pPr>
          </a:lstStyle>
          <a:p>
            <a:pPr marL="0" marR="0" lvl="0" indent="0" algn="ctr" defTabSz="684213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2024063" algn="ctr"/>
                <a:tab pos="4048125" algn="r"/>
              </a:tabLst>
              <a:defRPr/>
            </a:pP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長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3</a:t>
            </a: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サイズ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(</a:t>
            </a:r>
            <a:r>
              <a:rPr lang="en-US" altLang="ja-JP" sz="2800" b="1" i="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ＭＳ ゴシック" pitchFamily="49" charset="-128"/>
              </a:rPr>
              <a:t>235</a:t>
            </a:r>
            <a:r>
              <a:rPr lang="en-US" altLang="ja-JP" sz="2800" b="1" i="0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mm×120mm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)</a:t>
            </a:r>
          </a:p>
        </p:txBody>
      </p:sp>
      <p:sp>
        <p:nvSpPr>
          <p:cNvPr id="8" name="正方形/長方形 3">
            <a:extLst>
              <a:ext uri="{FF2B5EF4-FFF2-40B4-BE49-F238E27FC236}">
                <a16:creationId xmlns="" xmlns:a16="http://schemas.microsoft.com/office/drawing/2014/main" id="{1D47A76E-7C06-5DD8-3326-1B6D3FD7BBDE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699578" y="3008480"/>
            <a:ext cx="4319588" cy="97020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315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315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・ピンクに色付けされた部分は印刷不可となります。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315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315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</p:txBody>
      </p:sp>
      <p:sp>
        <p:nvSpPr>
          <p:cNvPr id="13" name="正方形/長方形 12">
            <a:extLst>
              <a:ext uri="{FF2B5EF4-FFF2-40B4-BE49-F238E27FC236}">
                <a16:creationId xmlns="" xmlns:a16="http://schemas.microsoft.com/office/drawing/2014/main" id="{62F44C2E-C3F2-A5FC-778E-8B3D0BCE5A91}"/>
              </a:ext>
            </a:extLst>
          </p:cNvPr>
          <p:cNvSpPr/>
          <p:nvPr userDrawn="1"/>
        </p:nvSpPr>
        <p:spPr>
          <a:xfrm>
            <a:off x="4932436" y="4598178"/>
            <a:ext cx="3853872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★ＰＤＦ変換の前に★</a:t>
            </a: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「表示」＞「スライドマスター」画面より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色つき</a:t>
            </a:r>
            <a:r>
              <a:rPr kumimoji="1" lang="ja-JP" altLang="en-US" sz="1600" b="1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ガイド線と印刷範囲外を消してから変換</a:t>
            </a:r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してください</a:t>
            </a:r>
          </a:p>
        </p:txBody>
      </p:sp>
      <p:grpSp>
        <p:nvGrpSpPr>
          <p:cNvPr id="9" name="グループ化 8"/>
          <p:cNvGrpSpPr/>
          <p:nvPr userDrawn="1"/>
        </p:nvGrpSpPr>
        <p:grpSpPr>
          <a:xfrm>
            <a:off x="-9744" y="0"/>
            <a:ext cx="4329744" cy="8460000"/>
            <a:chOff x="-9744" y="0"/>
            <a:chExt cx="4329744" cy="8460000"/>
          </a:xfrm>
        </p:grpSpPr>
        <p:sp>
          <p:nvSpPr>
            <p:cNvPr id="15" name="正方形/長方形 14">
              <a:extLst>
                <a:ext uri="{FF2B5EF4-FFF2-40B4-BE49-F238E27FC236}">
                  <a16:creationId xmlns="" xmlns:a16="http://schemas.microsoft.com/office/drawing/2014/main" id="{B0DED4D6-5E22-1163-1385-D2685149D0BA}"/>
                </a:ext>
              </a:extLst>
            </p:cNvPr>
            <p:cNvSpPr/>
            <p:nvPr userDrawn="1"/>
          </p:nvSpPr>
          <p:spPr>
            <a:xfrm>
              <a:off x="0" y="0"/>
              <a:ext cx="4319588" cy="1260000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正方形/長方形 17">
              <a:extLst>
                <a:ext uri="{FF2B5EF4-FFF2-40B4-BE49-F238E27FC236}">
                  <a16:creationId xmlns="" xmlns:a16="http://schemas.microsoft.com/office/drawing/2014/main" id="{105881BB-E9FF-189C-7497-32333B412BF2}"/>
                </a:ext>
              </a:extLst>
            </p:cNvPr>
            <p:cNvSpPr/>
            <p:nvPr userDrawn="1"/>
          </p:nvSpPr>
          <p:spPr>
            <a:xfrm>
              <a:off x="0" y="0"/>
              <a:ext cx="359588" cy="8459788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正方形/長方形 19">
              <a:extLst>
                <a:ext uri="{FF2B5EF4-FFF2-40B4-BE49-F238E27FC236}">
                  <a16:creationId xmlns="" xmlns:a16="http://schemas.microsoft.com/office/drawing/2014/main" id="{77555A10-B76F-F107-3F7D-AF16BA507446}"/>
                </a:ext>
              </a:extLst>
            </p:cNvPr>
            <p:cNvSpPr/>
            <p:nvPr userDrawn="1"/>
          </p:nvSpPr>
          <p:spPr>
            <a:xfrm>
              <a:off x="3960000" y="0"/>
              <a:ext cx="360000" cy="8459788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正方形/長方形 20">
              <a:extLst>
                <a:ext uri="{FF2B5EF4-FFF2-40B4-BE49-F238E27FC236}">
                  <a16:creationId xmlns="" xmlns:a16="http://schemas.microsoft.com/office/drawing/2014/main" id="{2261B21F-D53F-F2C0-B30D-6E0235378B2D}"/>
                </a:ext>
              </a:extLst>
            </p:cNvPr>
            <p:cNvSpPr/>
            <p:nvPr userDrawn="1"/>
          </p:nvSpPr>
          <p:spPr>
            <a:xfrm>
              <a:off x="0" y="7884000"/>
              <a:ext cx="4319588" cy="576000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="" xmlns:a16="http://schemas.microsoft.com/office/drawing/2014/main" id="{4CC868AE-CAEE-8120-0E59-19D0E78BCB12}"/>
                </a:ext>
              </a:extLst>
            </p:cNvPr>
            <p:cNvSpPr txBox="1"/>
            <p:nvPr userDrawn="1"/>
          </p:nvSpPr>
          <p:spPr>
            <a:xfrm>
              <a:off x="-9744" y="3978682"/>
              <a:ext cx="369332" cy="1372244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r>
                <a:rPr kumimoji="1" lang="ja-JP" altLang="en-US" sz="1200" dirty="0"/>
                <a:t>印刷範囲外</a:t>
              </a:r>
            </a:p>
          </p:txBody>
        </p:sp>
        <p:sp>
          <p:nvSpPr>
            <p:cNvPr id="10" name="テキスト ボックス 9">
              <a:extLst>
                <a:ext uri="{FF2B5EF4-FFF2-40B4-BE49-F238E27FC236}">
                  <a16:creationId xmlns="" xmlns:a16="http://schemas.microsoft.com/office/drawing/2014/main" id="{F68741E0-0A48-9FE0-022F-D9BC204FF42C}"/>
                </a:ext>
              </a:extLst>
            </p:cNvPr>
            <p:cNvSpPr txBox="1"/>
            <p:nvPr userDrawn="1"/>
          </p:nvSpPr>
          <p:spPr>
            <a:xfrm>
              <a:off x="3950256" y="3895433"/>
              <a:ext cx="369332" cy="1353134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r>
                <a:rPr kumimoji="1" lang="ja-JP" altLang="en-US" sz="1200" dirty="0"/>
                <a:t>印刷範囲外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529560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9" r:id="rId1"/>
  </p:sldLayoutIdLst>
  <p:hf hdr="0" ftr="0" dt="0"/>
  <p:txStyles>
    <p:titleStyle>
      <a:lvl1pPr algn="l" defTabSz="431963" rtl="0" eaLnBrk="1" latinLnBrk="0" hangingPunct="1">
        <a:lnSpc>
          <a:spcPct val="90000"/>
        </a:lnSpc>
        <a:spcBef>
          <a:spcPct val="0"/>
        </a:spcBef>
        <a:buNone/>
        <a:defRPr kumimoji="1" sz="207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7991" indent="-107991" algn="l" defTabSz="431963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323" kern="1200">
          <a:solidFill>
            <a:schemeClr val="tx1"/>
          </a:solidFill>
          <a:latin typeface="+mn-lt"/>
          <a:ea typeface="+mn-ea"/>
          <a:cs typeface="+mn-cs"/>
        </a:defRPr>
      </a:lvl1pPr>
      <a:lvl2pPr marL="323972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2pPr>
      <a:lvl3pPr marL="539953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945" kern="1200">
          <a:solidFill>
            <a:schemeClr val="tx1"/>
          </a:solidFill>
          <a:latin typeface="+mn-lt"/>
          <a:ea typeface="+mn-ea"/>
          <a:cs typeface="+mn-cs"/>
        </a:defRPr>
      </a:lvl3pPr>
      <a:lvl4pPr marL="755934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4pPr>
      <a:lvl5pPr marL="971916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5pPr>
      <a:lvl6pPr marL="1187897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6pPr>
      <a:lvl7pPr marL="1403878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7pPr>
      <a:lvl8pPr marL="1619860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8pPr>
      <a:lvl9pPr marL="1835841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1pPr>
      <a:lvl2pPr marL="215981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2pPr>
      <a:lvl3pPr marL="431963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3pPr>
      <a:lvl4pPr marL="647944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4pPr>
      <a:lvl5pPr marL="863925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5pPr>
      <a:lvl6pPr marL="1079906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6pPr>
      <a:lvl7pPr marL="1295888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7pPr>
      <a:lvl8pPr marL="1511869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8pPr>
      <a:lvl9pPr marL="1727850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67" userDrawn="1">
          <p15:clr>
            <a:srgbClr val="F26B43"/>
          </p15:clr>
        </p15:guide>
        <p15:guide id="2" pos="101" userDrawn="1">
          <p15:clr>
            <a:srgbClr val="F26B43"/>
          </p15:clr>
        </p15:guide>
        <p15:guide id="3" orient="horz" pos="5181" userDrawn="1">
          <p15:clr>
            <a:srgbClr val="F26B43"/>
          </p15:clr>
        </p15:guide>
        <p15:guide id="4" pos="2608" userDrawn="1">
          <p15:clr>
            <a:srgbClr val="F26B43"/>
          </p15:clr>
        </p15:guide>
        <p15:guide id="5" orient="horz" pos="79" userDrawn="1">
          <p15:clr>
            <a:srgbClr val="F26B43"/>
          </p15:clr>
        </p15:guide>
        <p15:guide id="6" pos="38" userDrawn="1">
          <p15:clr>
            <a:srgbClr val="F26B43"/>
          </p15:clr>
        </p15:guide>
        <p15:guide id="7" pos="2683" userDrawn="1">
          <p15:clr>
            <a:srgbClr val="F26B43"/>
          </p15:clr>
        </p15:guide>
        <p15:guide id="8" orient="horz" pos="5286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203200" y="3887793"/>
            <a:ext cx="3921786" cy="655172"/>
          </a:xfrm>
          <a:prstGeom prst="rect">
            <a:avLst/>
          </a:prstGeom>
          <a:noFill/>
        </p:spPr>
        <p:txBody>
          <a:bodyPr wrap="square" lIns="100197" tIns="50098" rIns="100197" bIns="50098">
            <a:spAutoFit/>
          </a:bodyPr>
          <a:lstStyle/>
          <a:p>
            <a:pPr algn="ctr"/>
            <a:r>
              <a:rPr lang="ja-JP" altLang="en-US" sz="36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2024-05-29T09:19:15Z</dcterms:modified>
</cp:coreProperties>
</file>

<file path=docProps/thumbnail.jpeg>
</file>