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5832475" cy="4103688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293" userDrawn="1">
          <p15:clr>
            <a:srgbClr val="A4A3A4"/>
          </p15:clr>
        </p15:guide>
        <p15:guide id="2" pos="18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66" autoAdjust="0"/>
    <p:restoredTop sz="94660"/>
  </p:normalViewPr>
  <p:slideViewPr>
    <p:cSldViewPr snapToGrid="0">
      <p:cViewPr varScale="1">
        <p:scale>
          <a:sx n="147" d="100"/>
          <a:sy n="147" d="100"/>
        </p:scale>
        <p:origin x="168" y="120"/>
      </p:cViewPr>
      <p:guideLst>
        <p:guide orient="horz" pos="1293"/>
        <p:guide pos="183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98550" y="1279525"/>
            <a:ext cx="49069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41198" rtl="0" eaLnBrk="1" latinLnBrk="0" hangingPunct="1">
      <a:defRPr kumimoji="1" sz="579" kern="1200">
        <a:solidFill>
          <a:schemeClr val="tx1"/>
        </a:solidFill>
        <a:latin typeface="+mn-lt"/>
        <a:ea typeface="+mn-ea"/>
        <a:cs typeface="+mn-cs"/>
      </a:defRPr>
    </a:lvl1pPr>
    <a:lvl2pPr marL="220599" algn="l" defTabSz="441198" rtl="0" eaLnBrk="1" latinLnBrk="0" hangingPunct="1">
      <a:defRPr kumimoji="1" sz="579" kern="1200">
        <a:solidFill>
          <a:schemeClr val="tx1"/>
        </a:solidFill>
        <a:latin typeface="+mn-lt"/>
        <a:ea typeface="+mn-ea"/>
        <a:cs typeface="+mn-cs"/>
      </a:defRPr>
    </a:lvl2pPr>
    <a:lvl3pPr marL="441198" algn="l" defTabSz="441198" rtl="0" eaLnBrk="1" latinLnBrk="0" hangingPunct="1">
      <a:defRPr kumimoji="1" sz="579" kern="1200">
        <a:solidFill>
          <a:schemeClr val="tx1"/>
        </a:solidFill>
        <a:latin typeface="+mn-lt"/>
        <a:ea typeface="+mn-ea"/>
        <a:cs typeface="+mn-cs"/>
      </a:defRPr>
    </a:lvl3pPr>
    <a:lvl4pPr marL="661797" algn="l" defTabSz="441198" rtl="0" eaLnBrk="1" latinLnBrk="0" hangingPunct="1">
      <a:defRPr kumimoji="1" sz="579" kern="1200">
        <a:solidFill>
          <a:schemeClr val="tx1"/>
        </a:solidFill>
        <a:latin typeface="+mn-lt"/>
        <a:ea typeface="+mn-ea"/>
        <a:cs typeface="+mn-cs"/>
      </a:defRPr>
    </a:lvl4pPr>
    <a:lvl5pPr marL="882396" algn="l" defTabSz="441198" rtl="0" eaLnBrk="1" latinLnBrk="0" hangingPunct="1">
      <a:defRPr kumimoji="1" sz="579" kern="1200">
        <a:solidFill>
          <a:schemeClr val="tx1"/>
        </a:solidFill>
        <a:latin typeface="+mn-lt"/>
        <a:ea typeface="+mn-ea"/>
        <a:cs typeface="+mn-cs"/>
      </a:defRPr>
    </a:lvl5pPr>
    <a:lvl6pPr marL="1102995" algn="l" defTabSz="441198" rtl="0" eaLnBrk="1" latinLnBrk="0" hangingPunct="1">
      <a:defRPr kumimoji="1" sz="579" kern="1200">
        <a:solidFill>
          <a:schemeClr val="tx1"/>
        </a:solidFill>
        <a:latin typeface="+mn-lt"/>
        <a:ea typeface="+mn-ea"/>
        <a:cs typeface="+mn-cs"/>
      </a:defRPr>
    </a:lvl6pPr>
    <a:lvl7pPr marL="1323594" algn="l" defTabSz="441198" rtl="0" eaLnBrk="1" latinLnBrk="0" hangingPunct="1">
      <a:defRPr kumimoji="1" sz="579" kern="1200">
        <a:solidFill>
          <a:schemeClr val="tx1"/>
        </a:solidFill>
        <a:latin typeface="+mn-lt"/>
        <a:ea typeface="+mn-ea"/>
        <a:cs typeface="+mn-cs"/>
      </a:defRPr>
    </a:lvl7pPr>
    <a:lvl8pPr marL="1544193" algn="l" defTabSz="441198" rtl="0" eaLnBrk="1" latinLnBrk="0" hangingPunct="1">
      <a:defRPr kumimoji="1" sz="579" kern="1200">
        <a:solidFill>
          <a:schemeClr val="tx1"/>
        </a:solidFill>
        <a:latin typeface="+mn-lt"/>
        <a:ea typeface="+mn-ea"/>
        <a:cs typeface="+mn-cs"/>
      </a:defRPr>
    </a:lvl8pPr>
    <a:lvl9pPr marL="1764792" algn="l" defTabSz="441198" rtl="0" eaLnBrk="1" latinLnBrk="0" hangingPunct="1">
      <a:defRPr kumimoji="1" sz="57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98550" y="1279525"/>
            <a:ext cx="49069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613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3">
            <a:extLst>
              <a:ext uri="{FF2B5EF4-FFF2-40B4-BE49-F238E27FC236}">
                <a16:creationId xmlns="" xmlns:a16="http://schemas.microsoft.com/office/drawing/2014/main" id="{28CAC534-6070-94D5-315B-9BBD7138568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86582" y="-663328"/>
            <a:ext cx="4822681" cy="541794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tabLst>
                <a:tab pos="2024063" algn="ctr"/>
                <a:tab pos="3857625" algn="l"/>
                <a:tab pos="4048125" algn="r"/>
              </a:tabLst>
              <a:defRPr/>
            </a:pPr>
            <a:r>
              <a:rPr lang="ja-JP" altLang="en-US" sz="32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洋</a:t>
            </a:r>
            <a:r>
              <a:rPr lang="en-US" altLang="ja-JP" sz="32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2</a:t>
            </a:r>
            <a:r>
              <a:rPr lang="ja-JP" altLang="en-US" sz="32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32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(162mm×114mm)</a:t>
            </a:r>
          </a:p>
        </p:txBody>
      </p:sp>
      <p:sp>
        <p:nvSpPr>
          <p:cNvPr id="8" name="正方形/長方形 3">
            <a:extLst>
              <a:ext uri="{FF2B5EF4-FFF2-40B4-BE49-F238E27FC236}">
                <a16:creationId xmlns="" xmlns:a16="http://schemas.microsoft.com/office/drawing/2014/main" id="{FF9DE892-52BF-6F02-4E85-B33AA82F29E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270546" y="-70875"/>
            <a:ext cx="3421882" cy="237430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 defTabSz="702808">
              <a:lnSpc>
                <a:spcPct val="150000"/>
              </a:lnSpc>
            </a:pPr>
            <a:r>
              <a:rPr kumimoji="0" lang="ja-JP" altLang="en-US" sz="2021" b="1" u="sng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その他注意事項</a:t>
            </a:r>
            <a:endParaRPr kumimoji="0" lang="en-US" altLang="ja-JP" sz="2021" b="1" u="sng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  <a:p>
            <a:pPr defTabSz="1540274">
              <a:lnSpc>
                <a:spcPct val="150000"/>
              </a:lnSpc>
              <a:defRPr/>
            </a:pP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・ピンクに色付けされた部分は印刷不可となります。</a:t>
            </a:r>
            <a:endParaRPr kumimoji="0" lang="en-US" altLang="ja-JP" sz="2021" b="1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  <a:p>
            <a:pPr defTabSz="1540274">
              <a:lnSpc>
                <a:spcPct val="150000"/>
              </a:lnSpc>
              <a:defRPr/>
            </a:pP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・</a:t>
            </a:r>
            <a:r>
              <a:rPr kumimoji="0" lang="en-US" altLang="ja-JP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PDF</a:t>
            </a: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形式での入稿をお願いします。</a:t>
            </a:r>
            <a:endParaRPr kumimoji="0" lang="en-US" altLang="ja-JP" sz="2021" b="1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="" xmlns:a16="http://schemas.microsoft.com/office/drawing/2014/main" id="{5E660B1F-B2DA-8985-D9E7-0ABBCE05A393}"/>
              </a:ext>
            </a:extLst>
          </p:cNvPr>
          <p:cNvSpPr/>
          <p:nvPr userDrawn="1"/>
        </p:nvSpPr>
        <p:spPr>
          <a:xfrm>
            <a:off x="6221935" y="2591999"/>
            <a:ext cx="3744000" cy="1117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6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★ＰＤＦ変換の前に★</a:t>
            </a:r>
          </a:p>
          <a:p>
            <a:pPr algn="ctr"/>
            <a:r>
              <a:rPr lang="ja-JP" altLang="en-US" sz="14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「表示」＞「スライドマスター」画面より</a:t>
            </a:r>
            <a:endParaRPr lang="en-US" altLang="ja-JP" sz="140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pPr algn="ctr"/>
            <a:r>
              <a:rPr lang="ja-JP" altLang="en-US" sz="14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色つきガイド線と印刷範囲外を消してから</a:t>
            </a:r>
            <a:endParaRPr lang="en-US" altLang="ja-JP" sz="140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pPr algn="ctr"/>
            <a:r>
              <a:rPr lang="ja-JP" altLang="en-US" sz="14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変換してください</a:t>
            </a:r>
          </a:p>
        </p:txBody>
      </p:sp>
      <p:grpSp>
        <p:nvGrpSpPr>
          <p:cNvPr id="2" name="グループ化 1"/>
          <p:cNvGrpSpPr/>
          <p:nvPr userDrawn="1"/>
        </p:nvGrpSpPr>
        <p:grpSpPr>
          <a:xfrm>
            <a:off x="-66576" y="0"/>
            <a:ext cx="5963674" cy="4104000"/>
            <a:chOff x="-71374" y="0"/>
            <a:chExt cx="5963674" cy="4104000"/>
          </a:xfrm>
        </p:grpSpPr>
        <p:sp>
          <p:nvSpPr>
            <p:cNvPr id="11" name="正方形/長方形 10">
              <a:extLst>
                <a:ext uri="{FF2B5EF4-FFF2-40B4-BE49-F238E27FC236}">
                  <a16:creationId xmlns="" xmlns:a16="http://schemas.microsoft.com/office/drawing/2014/main" id="{F863A848-952F-3817-A581-D8BD4CB9B9B2}"/>
                </a:ext>
              </a:extLst>
            </p:cNvPr>
            <p:cNvSpPr/>
            <p:nvPr userDrawn="1"/>
          </p:nvSpPr>
          <p:spPr>
            <a:xfrm>
              <a:off x="0" y="0"/>
              <a:ext cx="5832475" cy="2664000"/>
            </a:xfrm>
            <a:prstGeom prst="rect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69"/>
            </a:p>
          </p:txBody>
        </p:sp>
        <p:pic>
          <p:nvPicPr>
            <p:cNvPr id="12" name="図 11">
              <a:extLst>
                <a:ext uri="{FF2B5EF4-FFF2-40B4-BE49-F238E27FC236}">
                  <a16:creationId xmlns="" xmlns:a16="http://schemas.microsoft.com/office/drawing/2014/main" id="{4AF9B2C1-10BE-B3DE-25EE-C1B9404EE530}"/>
                </a:ext>
              </a:extLst>
            </p:cNvPr>
            <p:cNvPicPr preferRelativeResize="0">
              <a:picLocks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1" y="3744000"/>
              <a:ext cx="5832000" cy="360000"/>
            </a:xfrm>
            <a:prstGeom prst="rect">
              <a:avLst/>
            </a:prstGeom>
          </p:spPr>
        </p:pic>
        <p:sp>
          <p:nvSpPr>
            <p:cNvPr id="13" name="正方形/長方形 12">
              <a:extLst>
                <a:ext uri="{FF2B5EF4-FFF2-40B4-BE49-F238E27FC236}">
                  <a16:creationId xmlns="" xmlns:a16="http://schemas.microsoft.com/office/drawing/2014/main" id="{D3BC1D88-2AD8-8229-833F-F112EBF18322}"/>
                </a:ext>
              </a:extLst>
            </p:cNvPr>
            <p:cNvSpPr/>
            <p:nvPr userDrawn="1"/>
          </p:nvSpPr>
          <p:spPr>
            <a:xfrm>
              <a:off x="-4798" y="0"/>
              <a:ext cx="1782000" cy="4104000"/>
            </a:xfrm>
            <a:prstGeom prst="rect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69" dirty="0"/>
            </a:p>
          </p:txBody>
        </p:sp>
        <p:pic>
          <p:nvPicPr>
            <p:cNvPr id="14" name="図 13">
              <a:extLst>
                <a:ext uri="{FF2B5EF4-FFF2-40B4-BE49-F238E27FC236}">
                  <a16:creationId xmlns="" xmlns:a16="http://schemas.microsoft.com/office/drawing/2014/main" id="{163B4A0A-D0DA-8234-09EE-A438A4EB7F1A}"/>
                </a:ext>
              </a:extLst>
            </p:cNvPr>
            <p:cNvPicPr preferRelativeResize="0">
              <a:picLocks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4050000" y="0"/>
              <a:ext cx="1782000" cy="4104000"/>
            </a:xfrm>
            <a:prstGeom prst="rect">
              <a:avLst/>
            </a:prstGeom>
          </p:spPr>
        </p:pic>
        <p:sp>
          <p:nvSpPr>
            <p:cNvPr id="15" name="テキスト ボックス 14">
              <a:extLst>
                <a:ext uri="{FF2B5EF4-FFF2-40B4-BE49-F238E27FC236}">
                  <a16:creationId xmlns="" xmlns:a16="http://schemas.microsoft.com/office/drawing/2014/main" id="{53228DBB-16E8-85B2-E7C6-453ABBB4416C}"/>
                </a:ext>
              </a:extLst>
            </p:cNvPr>
            <p:cNvSpPr txBox="1"/>
            <p:nvPr userDrawn="1"/>
          </p:nvSpPr>
          <p:spPr>
            <a:xfrm>
              <a:off x="5573879" y="1655068"/>
              <a:ext cx="318421" cy="79318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869" dirty="0"/>
                <a:t>印刷範囲外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="" xmlns:a16="http://schemas.microsoft.com/office/drawing/2014/main" id="{3A532AF1-95B2-BCD2-DC55-C49676F99783}"/>
                </a:ext>
              </a:extLst>
            </p:cNvPr>
            <p:cNvSpPr txBox="1"/>
            <p:nvPr userDrawn="1"/>
          </p:nvSpPr>
          <p:spPr>
            <a:xfrm>
              <a:off x="-71374" y="1829478"/>
              <a:ext cx="318421" cy="89238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869" dirty="0"/>
                <a:t>印刷範囲外</a:t>
              </a:r>
            </a:p>
          </p:txBody>
        </p:sp>
      </p:grpSp>
      <p:sp>
        <p:nvSpPr>
          <p:cNvPr id="17" name="正方形/長方形 16">
            <a:extLst>
              <a:ext uri="{FF2B5EF4-FFF2-40B4-BE49-F238E27FC236}">
                <a16:creationId xmlns="" xmlns:a16="http://schemas.microsoft.com/office/drawing/2014/main" id="{7819047B-6C01-9165-D101-E40CB028844A}"/>
              </a:ext>
            </a:extLst>
          </p:cNvPr>
          <p:cNvSpPr/>
          <p:nvPr userDrawn="1"/>
        </p:nvSpPr>
        <p:spPr>
          <a:xfrm>
            <a:off x="1782000" y="2592000"/>
            <a:ext cx="2268000" cy="115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49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547177" rtl="0" eaLnBrk="1" latinLnBrk="0" hangingPunct="1">
        <a:lnSpc>
          <a:spcPct val="90000"/>
        </a:lnSpc>
        <a:spcBef>
          <a:spcPct val="0"/>
        </a:spcBef>
        <a:buNone/>
        <a:defRPr kumimoji="1" sz="26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6794" indent="-136794" algn="l" defTabSz="547177" rtl="0" eaLnBrk="1" latinLnBrk="0" hangingPunct="1">
        <a:lnSpc>
          <a:spcPct val="90000"/>
        </a:lnSpc>
        <a:spcBef>
          <a:spcPts val="598"/>
        </a:spcBef>
        <a:buFont typeface="Arial" panose="020B0604020202020204" pitchFamily="34" charset="0"/>
        <a:buChar char="•"/>
        <a:defRPr kumimoji="1" sz="1676" kern="1200">
          <a:solidFill>
            <a:schemeClr val="tx1"/>
          </a:solidFill>
          <a:latin typeface="+mn-lt"/>
          <a:ea typeface="+mn-ea"/>
          <a:cs typeface="+mn-cs"/>
        </a:defRPr>
      </a:lvl1pPr>
      <a:lvl2pPr marL="410383" indent="-136794" algn="l" defTabSz="547177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436" kern="1200">
          <a:solidFill>
            <a:schemeClr val="tx1"/>
          </a:solidFill>
          <a:latin typeface="+mn-lt"/>
          <a:ea typeface="+mn-ea"/>
          <a:cs typeface="+mn-cs"/>
        </a:defRPr>
      </a:lvl2pPr>
      <a:lvl3pPr marL="683971" indent="-136794" algn="l" defTabSz="547177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197" kern="1200">
          <a:solidFill>
            <a:schemeClr val="tx1"/>
          </a:solidFill>
          <a:latin typeface="+mn-lt"/>
          <a:ea typeface="+mn-ea"/>
          <a:cs typeface="+mn-cs"/>
        </a:defRPr>
      </a:lvl3pPr>
      <a:lvl4pPr marL="957560" indent="-136794" algn="l" defTabSz="547177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4pPr>
      <a:lvl5pPr marL="1231148" indent="-136794" algn="l" defTabSz="547177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5pPr>
      <a:lvl6pPr marL="1504737" indent="-136794" algn="l" defTabSz="547177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6pPr>
      <a:lvl7pPr marL="1778325" indent="-136794" algn="l" defTabSz="547177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7pPr>
      <a:lvl8pPr marL="2051914" indent="-136794" algn="l" defTabSz="547177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8pPr>
      <a:lvl9pPr marL="2325502" indent="-136794" algn="l" defTabSz="547177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7177" rtl="0" eaLnBrk="1" latinLnBrk="0" hangingPunct="1"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1pPr>
      <a:lvl2pPr marL="273588" algn="l" defTabSz="547177" rtl="0" eaLnBrk="1" latinLnBrk="0" hangingPunct="1"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2pPr>
      <a:lvl3pPr marL="547177" algn="l" defTabSz="547177" rtl="0" eaLnBrk="1" latinLnBrk="0" hangingPunct="1"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3pPr>
      <a:lvl4pPr marL="820765" algn="l" defTabSz="547177" rtl="0" eaLnBrk="1" latinLnBrk="0" hangingPunct="1"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4pPr>
      <a:lvl5pPr marL="1094354" algn="l" defTabSz="547177" rtl="0" eaLnBrk="1" latinLnBrk="0" hangingPunct="1"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5pPr>
      <a:lvl6pPr marL="1367942" algn="l" defTabSz="547177" rtl="0" eaLnBrk="1" latinLnBrk="0" hangingPunct="1"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6pPr>
      <a:lvl7pPr marL="1641531" algn="l" defTabSz="547177" rtl="0" eaLnBrk="1" latinLnBrk="0" hangingPunct="1"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7pPr>
      <a:lvl8pPr marL="1915119" algn="l" defTabSz="547177" rtl="0" eaLnBrk="1" latinLnBrk="0" hangingPunct="1"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8pPr>
      <a:lvl9pPr marL="2188708" algn="l" defTabSz="547177" rtl="0" eaLnBrk="1" latinLnBrk="0" hangingPunct="1"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1" userDrawn="1">
          <p15:clr>
            <a:srgbClr val="F26B43"/>
          </p15:clr>
        </p15:guide>
        <p15:guide id="2" pos="136" userDrawn="1">
          <p15:clr>
            <a:srgbClr val="F26B43"/>
          </p15:clr>
        </p15:guide>
        <p15:guide id="3" orient="horz" pos="2513" userDrawn="1">
          <p15:clr>
            <a:srgbClr val="F26B43"/>
          </p15:clr>
        </p15:guide>
        <p15:guide id="4" pos="3521" userDrawn="1">
          <p15:clr>
            <a:srgbClr val="F26B43"/>
          </p15:clr>
        </p15:guide>
        <p15:guide id="5" orient="horz" pos="38" userDrawn="1">
          <p15:clr>
            <a:srgbClr val="F26B43"/>
          </p15:clr>
        </p15:guide>
        <p15:guide id="6" pos="51" userDrawn="1">
          <p15:clr>
            <a:srgbClr val="F26B43"/>
          </p15:clr>
        </p15:guide>
        <p15:guide id="7" pos="3623" userDrawn="1">
          <p15:clr>
            <a:srgbClr val="F26B43"/>
          </p15:clr>
        </p15:guide>
        <p15:guide id="8" orient="horz" pos="25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48384" y="2959977"/>
            <a:ext cx="2335705" cy="449707"/>
          </a:xfrm>
          <a:prstGeom prst="rect">
            <a:avLst/>
          </a:prstGeom>
          <a:noFill/>
        </p:spPr>
        <p:txBody>
          <a:bodyPr wrap="none" lIns="140558" tIns="70279" rIns="140558" bIns="70279">
            <a:spAutoFit/>
          </a:bodyPr>
          <a:lstStyle/>
          <a:p>
            <a:pPr algn="ctr"/>
            <a:r>
              <a:rPr lang="ja-JP" alt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="" xmlns:a16="http://schemas.microsoft.com/office/drawing/2014/main" id="{B3C49AA2-80AD-9A21-D30A-6281DCA2F0EB}"/>
              </a:ext>
            </a:extLst>
          </p:cNvPr>
          <p:cNvSpPr/>
          <p:nvPr/>
        </p:nvSpPr>
        <p:spPr>
          <a:xfrm>
            <a:off x="1805289" y="2619630"/>
            <a:ext cx="2278800" cy="1130400"/>
          </a:xfrm>
          <a:prstGeom prst="rect">
            <a:avLst/>
          </a:prstGeom>
          <a:noFill/>
          <a:ln>
            <a:solidFill>
              <a:srgbClr val="FF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2024-05-29T09:22:21Z</dcterms:modified>
</cp:coreProperties>
</file>