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832475" cy="4103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93" userDrawn="1">
          <p15:clr>
            <a:srgbClr val="A4A3A4"/>
          </p15:clr>
        </p15:guide>
        <p15:guide id="2" pos="18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2184" y="774"/>
      </p:cViewPr>
      <p:guideLst>
        <p:guide orient="horz" pos="1293"/>
        <p:guide pos="18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279525"/>
            <a:ext cx="49069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1pPr>
    <a:lvl2pPr marL="220599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2pPr>
    <a:lvl3pPr marL="441198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3pPr>
    <a:lvl4pPr marL="661797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4pPr>
    <a:lvl5pPr marL="882396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5pPr>
    <a:lvl6pPr marL="1102995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6pPr>
    <a:lvl7pPr marL="1323594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7pPr>
    <a:lvl8pPr marL="1544193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8pPr>
    <a:lvl9pPr marL="1764792" algn="l" defTabSz="441198" rtl="0" eaLnBrk="1" latinLnBrk="0" hangingPunct="1">
      <a:defRPr kumimoji="1" sz="5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98550" y="1279525"/>
            <a:ext cx="49069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0983" y="3803512"/>
            <a:ext cx="1312307" cy="218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2008" y="3803512"/>
            <a:ext cx="1968460" cy="218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19185" y="3803512"/>
            <a:ext cx="1312307" cy="218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8CAC534-6070-94D5-315B-9BBD713856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00983" y="-601306"/>
            <a:ext cx="4822681" cy="541794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tabLst>
                <a:tab pos="2024063" algn="ctr"/>
                <a:tab pos="3857625" algn="l"/>
                <a:tab pos="4048125" algn="r"/>
              </a:tabLst>
              <a:defRPr/>
            </a:pP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洋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2</a:t>
            </a: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(162mm×114mm)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FF9DE892-52BF-6F02-4E85-B33AA82F29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70546" y="-70875"/>
            <a:ext cx="3421882" cy="23743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5E660B1F-B2DA-8985-D9E7-0ABBCE05A393}"/>
              </a:ext>
            </a:extLst>
          </p:cNvPr>
          <p:cNvSpPr/>
          <p:nvPr userDrawn="1"/>
        </p:nvSpPr>
        <p:spPr>
          <a:xfrm>
            <a:off x="6441861" y="2540973"/>
            <a:ext cx="30792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12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色つきガイド線と印刷範囲外を消してから変換してください</a:t>
            </a:r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0" y="0"/>
            <a:ext cx="5866640" cy="4104077"/>
            <a:chOff x="-1" y="0"/>
            <a:chExt cx="5866640" cy="4104077"/>
          </a:xfrm>
        </p:grpSpPr>
        <p:sp>
          <p:nvSpPr>
            <p:cNvPr id="11" name="正方形/長方形 10">
              <a:extLst>
                <a:ext uri="{FF2B5EF4-FFF2-40B4-BE49-F238E27FC236}">
                  <a16:creationId xmlns="" xmlns:a16="http://schemas.microsoft.com/office/drawing/2014/main" id="{F863A848-952F-3817-A581-D8BD4CB9B9B2}"/>
                </a:ext>
              </a:extLst>
            </p:cNvPr>
            <p:cNvSpPr/>
            <p:nvPr userDrawn="1"/>
          </p:nvSpPr>
          <p:spPr>
            <a:xfrm>
              <a:off x="0" y="0"/>
              <a:ext cx="5832475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69"/>
            </a:p>
          </p:txBody>
        </p:sp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4AF9B2C1-10BE-B3DE-25EE-C1B9404EE5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3744000"/>
              <a:ext cx="5832475" cy="360077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="" xmlns:a16="http://schemas.microsoft.com/office/drawing/2014/main" id="{D3BC1D88-2AD8-8229-833F-F112EBF18322}"/>
                </a:ext>
              </a:extLst>
            </p:cNvPr>
            <p:cNvSpPr/>
            <p:nvPr userDrawn="1"/>
          </p:nvSpPr>
          <p:spPr>
            <a:xfrm>
              <a:off x="-1" y="0"/>
              <a:ext cx="360000" cy="4104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69"/>
            </a:p>
          </p:txBody>
        </p:sp>
        <p:pic>
          <p:nvPicPr>
            <p:cNvPr id="14" name="図 13">
              <a:extLst>
                <a:ext uri="{FF2B5EF4-FFF2-40B4-BE49-F238E27FC236}">
                  <a16:creationId xmlns="" xmlns:a16="http://schemas.microsoft.com/office/drawing/2014/main" id="{163B4A0A-D0DA-8234-09EE-A438A4EB7F1A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482800" y="0"/>
              <a:ext cx="360000" cy="4104000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="" xmlns:a16="http://schemas.microsoft.com/office/drawing/2014/main" id="{53228DBB-16E8-85B2-E7C6-453ABBB4416C}"/>
                </a:ext>
              </a:extLst>
            </p:cNvPr>
            <p:cNvSpPr txBox="1"/>
            <p:nvPr userDrawn="1"/>
          </p:nvSpPr>
          <p:spPr>
            <a:xfrm>
              <a:off x="5548218" y="1601104"/>
              <a:ext cx="318421" cy="79318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69" dirty="0"/>
                <a:t>印刷範囲外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3A532AF1-95B2-BCD2-DC55-C49676F99783}"/>
                </a:ext>
              </a:extLst>
            </p:cNvPr>
            <p:cNvSpPr txBox="1"/>
            <p:nvPr userDrawn="1"/>
          </p:nvSpPr>
          <p:spPr>
            <a:xfrm>
              <a:off x="70768" y="1683009"/>
              <a:ext cx="318421" cy="89238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69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149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547177" rtl="0" eaLnBrk="1" latinLnBrk="0" hangingPunct="1">
        <a:lnSpc>
          <a:spcPct val="90000"/>
        </a:lnSpc>
        <a:spcBef>
          <a:spcPct val="0"/>
        </a:spcBef>
        <a:buNone/>
        <a:defRPr kumimoji="1" sz="26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6794" indent="-136794" algn="l" defTabSz="547177" rtl="0" eaLnBrk="1" latinLnBrk="0" hangingPunct="1">
        <a:lnSpc>
          <a:spcPct val="90000"/>
        </a:lnSpc>
        <a:spcBef>
          <a:spcPts val="598"/>
        </a:spcBef>
        <a:buFont typeface="Arial" panose="020B0604020202020204" pitchFamily="34" charset="0"/>
        <a:buChar char="•"/>
        <a:defRPr kumimoji="1" sz="1676" kern="1200">
          <a:solidFill>
            <a:schemeClr val="tx1"/>
          </a:solidFill>
          <a:latin typeface="+mn-lt"/>
          <a:ea typeface="+mn-ea"/>
          <a:cs typeface="+mn-cs"/>
        </a:defRPr>
      </a:lvl1pPr>
      <a:lvl2pPr marL="410383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436" kern="1200">
          <a:solidFill>
            <a:schemeClr val="tx1"/>
          </a:solidFill>
          <a:latin typeface="+mn-lt"/>
          <a:ea typeface="+mn-ea"/>
          <a:cs typeface="+mn-cs"/>
        </a:defRPr>
      </a:lvl2pPr>
      <a:lvl3pPr marL="683971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97" kern="1200">
          <a:solidFill>
            <a:schemeClr val="tx1"/>
          </a:solidFill>
          <a:latin typeface="+mn-lt"/>
          <a:ea typeface="+mn-ea"/>
          <a:cs typeface="+mn-cs"/>
        </a:defRPr>
      </a:lvl3pPr>
      <a:lvl4pPr marL="957560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4pPr>
      <a:lvl5pPr marL="1231148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5pPr>
      <a:lvl6pPr marL="1504737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6pPr>
      <a:lvl7pPr marL="1778325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7pPr>
      <a:lvl8pPr marL="2051914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8pPr>
      <a:lvl9pPr marL="2325502" indent="-136794" algn="l" defTabSz="547177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1pPr>
      <a:lvl2pPr marL="273588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2pPr>
      <a:lvl3pPr marL="547177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3pPr>
      <a:lvl4pPr marL="820765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4pPr>
      <a:lvl5pPr marL="1094354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5pPr>
      <a:lvl6pPr marL="1367942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6pPr>
      <a:lvl7pPr marL="1641531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7pPr>
      <a:lvl8pPr marL="1915119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8pPr>
      <a:lvl9pPr marL="2188708" algn="l" defTabSz="547177" rtl="0" eaLnBrk="1" latinLnBrk="0" hangingPunct="1">
        <a:defRPr kumimoji="1" sz="10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1" userDrawn="1">
          <p15:clr>
            <a:srgbClr val="F26B43"/>
          </p15:clr>
        </p15:guide>
        <p15:guide id="2" pos="136" userDrawn="1">
          <p15:clr>
            <a:srgbClr val="F26B43"/>
          </p15:clr>
        </p15:guide>
        <p15:guide id="3" orient="horz" pos="2513" userDrawn="1">
          <p15:clr>
            <a:srgbClr val="F26B43"/>
          </p15:clr>
        </p15:guide>
        <p15:guide id="4" pos="3521" userDrawn="1">
          <p15:clr>
            <a:srgbClr val="F26B43"/>
          </p15:clr>
        </p15:guide>
        <p15:guide id="5" orient="horz" pos="38" userDrawn="1">
          <p15:clr>
            <a:srgbClr val="F26B43"/>
          </p15:clr>
        </p15:guide>
        <p15:guide id="6" pos="51" userDrawn="1">
          <p15:clr>
            <a:srgbClr val="F26B43"/>
          </p15:clr>
        </p15:guide>
        <p15:guide id="7" pos="3623" userDrawn="1">
          <p15:clr>
            <a:srgbClr val="F26B43"/>
          </p15:clr>
        </p15:guide>
        <p15:guide id="8" orient="horz" pos="25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17278" y="1342192"/>
            <a:ext cx="4797918" cy="819039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2024-05-29T09:21:49Z</dcterms:modified>
</cp:coreProperties>
</file>