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711" r:id="rId1"/>
  </p:sldMasterIdLst>
  <p:notesMasterIdLst>
    <p:notesMasterId r:id="rId3"/>
  </p:notesMasterIdLst>
  <p:handoutMasterIdLst>
    <p:handoutMasterId r:id="rId4"/>
  </p:handoutMasterIdLst>
  <p:sldIdLst>
    <p:sldId id="264" r:id="rId2"/>
  </p:sldIdLst>
  <p:sldSz cx="10907713" cy="7775575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E5302498-EA80-4D93-B078-4175A5C773FC}">
          <p14:sldIdLst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449" userDrawn="1">
          <p15:clr>
            <a:srgbClr val="A4A3A4"/>
          </p15:clr>
        </p15:guide>
        <p15:guide id="2" pos="34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66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95" autoAdjust="0"/>
    <p:restoredTop sz="94660"/>
  </p:normalViewPr>
  <p:slideViewPr>
    <p:cSldViewPr snapToGrid="0">
      <p:cViewPr>
        <p:scale>
          <a:sx n="86" d="100"/>
          <a:sy n="86" d="100"/>
        </p:scale>
        <p:origin x="60" y="-708"/>
      </p:cViewPr>
      <p:guideLst>
        <p:guide orient="horz" pos="2449"/>
        <p:guide pos="34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6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3078981" cy="513693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023424" y="1"/>
            <a:ext cx="3078981" cy="513693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852B4DB4-6E4B-4C3D-941B-57A48FAC1F26}" type="datetimeFigureOut">
              <a:rPr kumimoji="1" lang="ja-JP" altLang="en-US" smtClean="0"/>
              <a:pPr/>
              <a:t>2026/4/24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3" y="9720921"/>
            <a:ext cx="3078981" cy="513693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023424" y="9720921"/>
            <a:ext cx="3078981" cy="513693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225D2727-B4EF-478F-9C4C-99835A5D8CE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7021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03CA7A07-2955-497E-B7CA-02308A12C977}" type="datetimeFigureOut">
              <a:rPr kumimoji="1" lang="ja-JP" altLang="en-US" smtClean="0"/>
              <a:pPr/>
              <a:t>2026/4/24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30300" y="1279525"/>
            <a:ext cx="4843463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9" tIns="47380" rIns="94759" bIns="4738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9"/>
            <a:ext cx="5683250" cy="4029880"/>
          </a:xfrm>
          <a:prstGeom prst="rect">
            <a:avLst/>
          </a:prstGeom>
        </p:spPr>
        <p:txBody>
          <a:bodyPr vert="horz" lIns="94759" tIns="47380" rIns="94759" bIns="4738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721108"/>
            <a:ext cx="3078427" cy="513507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3" y="9721108"/>
            <a:ext cx="3078427" cy="513507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668778A8-AF5B-4A0F-A0AE-940A293372B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908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30300" y="1279525"/>
            <a:ext cx="4843463" cy="345281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8778A8-AF5B-4A0F-A0AE-940A293372BE}" type="slidenum">
              <a:rPr kumimoji="1" lang="ja-JP" altLang="en-US" smtClean="0"/>
              <a:pPr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3680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8079" y="1272531"/>
            <a:ext cx="9271556" cy="2707052"/>
          </a:xfrm>
        </p:spPr>
        <p:txBody>
          <a:bodyPr anchor="b"/>
          <a:lstStyle>
            <a:lvl1pPr algn="ctr">
              <a:defRPr sz="6803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3464" y="4083977"/>
            <a:ext cx="8180785" cy="1877297"/>
          </a:xfrm>
        </p:spPr>
        <p:txBody>
          <a:bodyPr/>
          <a:lstStyle>
            <a:lvl1pPr marL="0" indent="0" algn="ctr">
              <a:buNone/>
              <a:defRPr sz="2721"/>
            </a:lvl1pPr>
            <a:lvl2pPr marL="518373" indent="0" algn="ctr">
              <a:buNone/>
              <a:defRPr sz="2268"/>
            </a:lvl2pPr>
            <a:lvl3pPr marL="1036747" indent="0" algn="ctr">
              <a:buNone/>
              <a:defRPr sz="2041"/>
            </a:lvl3pPr>
            <a:lvl4pPr marL="1555120" indent="0" algn="ctr">
              <a:buNone/>
              <a:defRPr sz="1814"/>
            </a:lvl4pPr>
            <a:lvl5pPr marL="2073493" indent="0" algn="ctr">
              <a:buNone/>
              <a:defRPr sz="1814"/>
            </a:lvl5pPr>
            <a:lvl6pPr marL="2591867" indent="0" algn="ctr">
              <a:buNone/>
              <a:defRPr sz="1814"/>
            </a:lvl6pPr>
            <a:lvl7pPr marL="3110240" indent="0" algn="ctr">
              <a:buNone/>
              <a:defRPr sz="1814"/>
            </a:lvl7pPr>
            <a:lvl8pPr marL="3628614" indent="0" algn="ctr">
              <a:buNone/>
              <a:defRPr sz="1814"/>
            </a:lvl8pPr>
            <a:lvl9pPr marL="4146987" indent="0" algn="ctr">
              <a:buNone/>
              <a:defRPr sz="181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919680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483229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5833" y="413978"/>
            <a:ext cx="2351976" cy="658944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9906" y="413978"/>
            <a:ext cx="6919580" cy="658944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34736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378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057329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4225" y="1938496"/>
            <a:ext cx="9407902" cy="3234423"/>
          </a:xfrm>
        </p:spPr>
        <p:txBody>
          <a:bodyPr anchor="b"/>
          <a:lstStyle>
            <a:lvl1pPr>
              <a:defRPr sz="6803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4225" y="5203518"/>
            <a:ext cx="9407902" cy="1700906"/>
          </a:xfrm>
        </p:spPr>
        <p:txBody>
          <a:bodyPr/>
          <a:lstStyle>
            <a:lvl1pPr marL="0" indent="0">
              <a:buNone/>
              <a:defRPr sz="2721">
                <a:solidFill>
                  <a:schemeClr val="tx1"/>
                </a:solidFill>
              </a:defRPr>
            </a:lvl1pPr>
            <a:lvl2pPr marL="518373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2pPr>
            <a:lvl3pPr marL="1036747" indent="0">
              <a:buNone/>
              <a:defRPr sz="2041">
                <a:solidFill>
                  <a:schemeClr val="tx1">
                    <a:tint val="75000"/>
                  </a:schemeClr>
                </a:solidFill>
              </a:defRPr>
            </a:lvl3pPr>
            <a:lvl4pPr marL="1555120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4pPr>
            <a:lvl5pPr marL="2073493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5pPr>
            <a:lvl6pPr marL="2591867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6pPr>
            <a:lvl7pPr marL="3110240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7pPr>
            <a:lvl8pPr marL="3628614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8pPr>
            <a:lvl9pPr marL="4146987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134546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9905" y="2069887"/>
            <a:ext cx="4635778" cy="493353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2030" y="2069887"/>
            <a:ext cx="4635778" cy="493353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213309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326" y="413979"/>
            <a:ext cx="9407902" cy="1502918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327" y="1906097"/>
            <a:ext cx="4614473" cy="934148"/>
          </a:xfrm>
        </p:spPr>
        <p:txBody>
          <a:bodyPr anchor="b"/>
          <a:lstStyle>
            <a:lvl1pPr marL="0" indent="0">
              <a:buNone/>
              <a:defRPr sz="2721" b="1"/>
            </a:lvl1pPr>
            <a:lvl2pPr marL="518373" indent="0">
              <a:buNone/>
              <a:defRPr sz="2268" b="1"/>
            </a:lvl2pPr>
            <a:lvl3pPr marL="1036747" indent="0">
              <a:buNone/>
              <a:defRPr sz="2041" b="1"/>
            </a:lvl3pPr>
            <a:lvl4pPr marL="1555120" indent="0">
              <a:buNone/>
              <a:defRPr sz="1814" b="1"/>
            </a:lvl4pPr>
            <a:lvl5pPr marL="2073493" indent="0">
              <a:buNone/>
              <a:defRPr sz="1814" b="1"/>
            </a:lvl5pPr>
            <a:lvl6pPr marL="2591867" indent="0">
              <a:buNone/>
              <a:defRPr sz="1814" b="1"/>
            </a:lvl6pPr>
            <a:lvl7pPr marL="3110240" indent="0">
              <a:buNone/>
              <a:defRPr sz="1814" b="1"/>
            </a:lvl7pPr>
            <a:lvl8pPr marL="3628614" indent="0">
              <a:buNone/>
              <a:defRPr sz="1814" b="1"/>
            </a:lvl8pPr>
            <a:lvl9pPr marL="4146987" indent="0">
              <a:buNone/>
              <a:defRPr sz="181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1327" y="2840245"/>
            <a:ext cx="4614473" cy="4177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22030" y="1906097"/>
            <a:ext cx="4637199" cy="934148"/>
          </a:xfrm>
        </p:spPr>
        <p:txBody>
          <a:bodyPr anchor="b"/>
          <a:lstStyle>
            <a:lvl1pPr marL="0" indent="0">
              <a:buNone/>
              <a:defRPr sz="2721" b="1"/>
            </a:lvl1pPr>
            <a:lvl2pPr marL="518373" indent="0">
              <a:buNone/>
              <a:defRPr sz="2268" b="1"/>
            </a:lvl2pPr>
            <a:lvl3pPr marL="1036747" indent="0">
              <a:buNone/>
              <a:defRPr sz="2041" b="1"/>
            </a:lvl3pPr>
            <a:lvl4pPr marL="1555120" indent="0">
              <a:buNone/>
              <a:defRPr sz="1814" b="1"/>
            </a:lvl4pPr>
            <a:lvl5pPr marL="2073493" indent="0">
              <a:buNone/>
              <a:defRPr sz="1814" b="1"/>
            </a:lvl5pPr>
            <a:lvl6pPr marL="2591867" indent="0">
              <a:buNone/>
              <a:defRPr sz="1814" b="1"/>
            </a:lvl6pPr>
            <a:lvl7pPr marL="3110240" indent="0">
              <a:buNone/>
              <a:defRPr sz="1814" b="1"/>
            </a:lvl7pPr>
            <a:lvl8pPr marL="3628614" indent="0">
              <a:buNone/>
              <a:defRPr sz="1814" b="1"/>
            </a:lvl8pPr>
            <a:lvl9pPr marL="4146987" indent="0">
              <a:buNone/>
              <a:defRPr sz="181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22030" y="2840245"/>
            <a:ext cx="4637199" cy="4177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415882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49662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958791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326" y="518372"/>
            <a:ext cx="3518021" cy="1814301"/>
          </a:xfrm>
        </p:spPr>
        <p:txBody>
          <a:bodyPr anchor="b"/>
          <a:lstStyle>
            <a:lvl1pPr>
              <a:defRPr sz="36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7199" y="1119540"/>
            <a:ext cx="5522030" cy="5525698"/>
          </a:xfrm>
        </p:spPr>
        <p:txBody>
          <a:bodyPr/>
          <a:lstStyle>
            <a:lvl1pPr>
              <a:defRPr sz="3628"/>
            </a:lvl1pPr>
            <a:lvl2pPr>
              <a:defRPr sz="3175"/>
            </a:lvl2pPr>
            <a:lvl3pPr>
              <a:defRPr sz="2721"/>
            </a:lvl3pPr>
            <a:lvl4pPr>
              <a:defRPr sz="2268"/>
            </a:lvl4pPr>
            <a:lvl5pPr>
              <a:defRPr sz="2268"/>
            </a:lvl5pPr>
            <a:lvl6pPr>
              <a:defRPr sz="2268"/>
            </a:lvl6pPr>
            <a:lvl7pPr>
              <a:defRPr sz="2268"/>
            </a:lvl7pPr>
            <a:lvl8pPr>
              <a:defRPr sz="2268"/>
            </a:lvl8pPr>
            <a:lvl9pPr>
              <a:defRPr sz="2268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326" y="2332673"/>
            <a:ext cx="3518021" cy="4321564"/>
          </a:xfrm>
        </p:spPr>
        <p:txBody>
          <a:bodyPr/>
          <a:lstStyle>
            <a:lvl1pPr marL="0" indent="0">
              <a:buNone/>
              <a:defRPr sz="1814"/>
            </a:lvl1pPr>
            <a:lvl2pPr marL="518373" indent="0">
              <a:buNone/>
              <a:defRPr sz="1587"/>
            </a:lvl2pPr>
            <a:lvl3pPr marL="1036747" indent="0">
              <a:buNone/>
              <a:defRPr sz="1361"/>
            </a:lvl3pPr>
            <a:lvl4pPr marL="1555120" indent="0">
              <a:buNone/>
              <a:defRPr sz="1134"/>
            </a:lvl4pPr>
            <a:lvl5pPr marL="2073493" indent="0">
              <a:buNone/>
              <a:defRPr sz="1134"/>
            </a:lvl5pPr>
            <a:lvl6pPr marL="2591867" indent="0">
              <a:buNone/>
              <a:defRPr sz="1134"/>
            </a:lvl6pPr>
            <a:lvl7pPr marL="3110240" indent="0">
              <a:buNone/>
              <a:defRPr sz="1134"/>
            </a:lvl7pPr>
            <a:lvl8pPr marL="3628614" indent="0">
              <a:buNone/>
              <a:defRPr sz="1134"/>
            </a:lvl8pPr>
            <a:lvl9pPr marL="4146987" indent="0">
              <a:buNone/>
              <a:defRPr sz="1134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818515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326" y="518372"/>
            <a:ext cx="3518021" cy="1814301"/>
          </a:xfrm>
        </p:spPr>
        <p:txBody>
          <a:bodyPr anchor="b"/>
          <a:lstStyle>
            <a:lvl1pPr>
              <a:defRPr sz="3628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37199" y="1119540"/>
            <a:ext cx="5522030" cy="5525698"/>
          </a:xfrm>
        </p:spPr>
        <p:txBody>
          <a:bodyPr anchor="t"/>
          <a:lstStyle>
            <a:lvl1pPr marL="0" indent="0">
              <a:buNone/>
              <a:defRPr sz="3628"/>
            </a:lvl1pPr>
            <a:lvl2pPr marL="518373" indent="0">
              <a:buNone/>
              <a:defRPr sz="3175"/>
            </a:lvl2pPr>
            <a:lvl3pPr marL="1036747" indent="0">
              <a:buNone/>
              <a:defRPr sz="2721"/>
            </a:lvl3pPr>
            <a:lvl4pPr marL="1555120" indent="0">
              <a:buNone/>
              <a:defRPr sz="2268"/>
            </a:lvl4pPr>
            <a:lvl5pPr marL="2073493" indent="0">
              <a:buNone/>
              <a:defRPr sz="2268"/>
            </a:lvl5pPr>
            <a:lvl6pPr marL="2591867" indent="0">
              <a:buNone/>
              <a:defRPr sz="2268"/>
            </a:lvl6pPr>
            <a:lvl7pPr marL="3110240" indent="0">
              <a:buNone/>
              <a:defRPr sz="2268"/>
            </a:lvl7pPr>
            <a:lvl8pPr marL="3628614" indent="0">
              <a:buNone/>
              <a:defRPr sz="2268"/>
            </a:lvl8pPr>
            <a:lvl9pPr marL="4146987" indent="0">
              <a:buNone/>
              <a:defRPr sz="2268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326" y="2332673"/>
            <a:ext cx="3518021" cy="4321564"/>
          </a:xfrm>
        </p:spPr>
        <p:txBody>
          <a:bodyPr/>
          <a:lstStyle>
            <a:lvl1pPr marL="0" indent="0">
              <a:buNone/>
              <a:defRPr sz="1814"/>
            </a:lvl1pPr>
            <a:lvl2pPr marL="518373" indent="0">
              <a:buNone/>
              <a:defRPr sz="1587"/>
            </a:lvl2pPr>
            <a:lvl3pPr marL="1036747" indent="0">
              <a:buNone/>
              <a:defRPr sz="1361"/>
            </a:lvl3pPr>
            <a:lvl4pPr marL="1555120" indent="0">
              <a:buNone/>
              <a:defRPr sz="1134"/>
            </a:lvl4pPr>
            <a:lvl5pPr marL="2073493" indent="0">
              <a:buNone/>
              <a:defRPr sz="1134"/>
            </a:lvl5pPr>
            <a:lvl6pPr marL="2591867" indent="0">
              <a:buNone/>
              <a:defRPr sz="1134"/>
            </a:lvl6pPr>
            <a:lvl7pPr marL="3110240" indent="0">
              <a:buNone/>
              <a:defRPr sz="1134"/>
            </a:lvl7pPr>
            <a:lvl8pPr marL="3628614" indent="0">
              <a:buNone/>
              <a:defRPr sz="1134"/>
            </a:lvl8pPr>
            <a:lvl9pPr marL="4146987" indent="0">
              <a:buNone/>
              <a:defRPr sz="1134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32354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9906" y="413979"/>
            <a:ext cx="9407902" cy="150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9906" y="2069887"/>
            <a:ext cx="9407902" cy="49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9905" y="7206808"/>
            <a:ext cx="2454235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4/24/2026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3180" y="7206808"/>
            <a:ext cx="3681353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3573" y="7206808"/>
            <a:ext cx="2454235" cy="413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0CA4019E-05D4-8E05-E16F-27FC580971FF}"/>
              </a:ext>
            </a:extLst>
          </p:cNvPr>
          <p:cNvGrpSpPr/>
          <p:nvPr userDrawn="1"/>
        </p:nvGrpSpPr>
        <p:grpSpPr>
          <a:xfrm>
            <a:off x="0" y="-1239340"/>
            <a:ext cx="10907713" cy="9014915"/>
            <a:chOff x="0" y="-1738568"/>
            <a:chExt cx="7775575" cy="12646281"/>
          </a:xfrm>
        </p:grpSpPr>
        <p:sp>
          <p:nvSpPr>
            <p:cNvPr id="8" name="Rectangle 23">
              <a:extLst>
                <a:ext uri="{FF2B5EF4-FFF2-40B4-BE49-F238E27FC236}">
                  <a16:creationId xmlns:a16="http://schemas.microsoft.com/office/drawing/2014/main" id="{8C1B81ED-EDED-9AD8-FD0F-558FCD5D153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3102" y="-1738568"/>
              <a:ext cx="6429366" cy="1159410"/>
            </a:xfrm>
            <a:prstGeom prst="rect">
              <a:avLst/>
            </a:prstGeom>
            <a:noFill/>
            <a:ln w="9525">
              <a:solidFill>
                <a:srgbClr val="FFFFFF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48874" tIns="24437" rIns="48874" bIns="24437" anchor="ctr">
              <a:spAutoFit/>
            </a:bodyPr>
            <a:lstStyle>
              <a:lvl1pPr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defTabSz="684213"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tabLst>
                  <a:tab pos="2024063" algn="ctr"/>
                  <a:tab pos="4048125" algn="r"/>
                </a:tabLst>
                <a:defRPr kumimoji="1" sz="16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ctr">
                <a:defRPr/>
              </a:pPr>
              <a:r>
                <a:rPr lang="en-US" altLang="ja-JP" sz="5050" b="1" dirty="0">
                  <a:solidFill>
                    <a:schemeClr val="tx1"/>
                  </a:solidFill>
                  <a:latin typeface="ＭＳ ゴシック" pitchFamily="49" charset="-128"/>
                  <a:ea typeface="ＭＳ ゴシック" pitchFamily="49" charset="-128"/>
                </a:rPr>
                <a:t>A4</a:t>
              </a:r>
              <a:r>
                <a:rPr lang="ja-JP" altLang="en-US" sz="5050" b="1" dirty="0">
                  <a:solidFill>
                    <a:schemeClr val="tx1"/>
                  </a:solidFill>
                  <a:latin typeface="ＭＳ ゴシック" pitchFamily="49" charset="-128"/>
                  <a:ea typeface="ＭＳ ゴシック" pitchFamily="49" charset="-128"/>
                </a:rPr>
                <a:t>サイズ</a:t>
              </a:r>
              <a:r>
                <a:rPr lang="en-US" altLang="ja-JP" sz="5050" b="1" dirty="0">
                  <a:solidFill>
                    <a:schemeClr val="tx1"/>
                  </a:solidFill>
                  <a:latin typeface="ＭＳ ゴシック" pitchFamily="49" charset="-128"/>
                  <a:ea typeface="ＭＳ ゴシック" pitchFamily="49" charset="-128"/>
                </a:rPr>
                <a:t>(210mm×297mm)</a:t>
              </a:r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8962C466-74D6-1CEA-4788-4874E4876CD0}"/>
                </a:ext>
              </a:extLst>
            </p:cNvPr>
            <p:cNvGrpSpPr/>
            <p:nvPr userDrawn="1"/>
          </p:nvGrpSpPr>
          <p:grpSpPr>
            <a:xfrm>
              <a:off x="0" y="0"/>
              <a:ext cx="7775575" cy="10907713"/>
              <a:chOff x="0" y="0"/>
              <a:chExt cx="7775575" cy="10907713"/>
            </a:xfrm>
          </p:grpSpPr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64F183D9-FD66-BB74-122A-76A82D43FC60}"/>
                  </a:ext>
                </a:extLst>
              </p:cNvPr>
              <p:cNvSpPr/>
              <p:nvPr userDrawn="1"/>
            </p:nvSpPr>
            <p:spPr>
              <a:xfrm>
                <a:off x="76987" y="151504"/>
                <a:ext cx="7621804" cy="10605301"/>
              </a:xfrm>
              <a:prstGeom prst="rect">
                <a:avLst/>
              </a:prstGeom>
              <a:noFill/>
              <a:ln w="9525">
                <a:solidFill>
                  <a:srgbClr val="00B05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525"/>
              </a:p>
            </p:txBody>
          </p:sp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DF77CDF1-C8C1-E50B-D205-81C1FAA3E438}"/>
                  </a:ext>
                </a:extLst>
              </p:cNvPr>
              <p:cNvSpPr/>
              <p:nvPr userDrawn="1"/>
            </p:nvSpPr>
            <p:spPr>
              <a:xfrm>
                <a:off x="0" y="0"/>
                <a:ext cx="7775575" cy="10907713"/>
              </a:xfrm>
              <a:prstGeom prst="rect">
                <a:avLst/>
              </a:prstGeom>
              <a:noFill/>
              <a:ln w="9525">
                <a:solidFill>
                  <a:srgbClr val="FF33CC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525"/>
              </a:p>
            </p:txBody>
          </p:sp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CD184356-5F10-CF01-93EF-C8E69604A99B}"/>
                  </a:ext>
                </a:extLst>
              </p:cNvPr>
              <p:cNvSpPr/>
              <p:nvPr userDrawn="1"/>
            </p:nvSpPr>
            <p:spPr>
              <a:xfrm>
                <a:off x="153976" y="303009"/>
                <a:ext cx="7467828" cy="10302292"/>
              </a:xfrm>
              <a:prstGeom prst="rect">
                <a:avLst/>
              </a:prstGeom>
              <a:noFill/>
              <a:ln w="9525">
                <a:solidFill>
                  <a:srgbClr val="0070C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2525"/>
              </a:p>
            </p:txBody>
          </p:sp>
        </p:grpSp>
      </p:grp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3C916EF-9668-0EE3-2B26-6AC947D6F89D}"/>
              </a:ext>
            </a:extLst>
          </p:cNvPr>
          <p:cNvSpPr txBox="1"/>
          <p:nvPr userDrawn="1"/>
        </p:nvSpPr>
        <p:spPr>
          <a:xfrm>
            <a:off x="11299783" y="-1066801"/>
            <a:ext cx="5758722" cy="1991956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en-US" altLang="ja-JP" sz="2806" b="1" dirty="0">
              <a:solidFill>
                <a:srgbClr val="0070C0"/>
              </a:solidFill>
            </a:endParaRPr>
          </a:p>
          <a:p>
            <a:pPr algn="ctr"/>
            <a:r>
              <a:rPr kumimoji="1" lang="ja-JP" altLang="en-US" sz="2806" b="1" dirty="0">
                <a:solidFill>
                  <a:srgbClr val="0070C0"/>
                </a:solidFill>
              </a:rPr>
              <a:t>一番内側の青線</a:t>
            </a:r>
            <a:endParaRPr kumimoji="1" lang="en-US" altLang="ja-JP" sz="2806" b="1" dirty="0">
              <a:solidFill>
                <a:srgbClr val="0070C0"/>
              </a:solidFill>
            </a:endParaRPr>
          </a:p>
          <a:p>
            <a:r>
              <a:rPr kumimoji="1" lang="ja-JP" altLang="en-US" sz="2244" b="1" dirty="0">
                <a:solidFill>
                  <a:schemeClr val="tx1"/>
                </a:solidFill>
              </a:rPr>
              <a:t>切れてはいけない文字や絵柄はこの線より内側に入れてください。</a:t>
            </a:r>
            <a:endParaRPr kumimoji="1" lang="en-US" altLang="ja-JP" sz="2244" b="1" dirty="0">
              <a:solidFill>
                <a:schemeClr val="tx1"/>
              </a:solidFill>
            </a:endParaRPr>
          </a:p>
          <a:p>
            <a:endParaRPr kumimoji="1" lang="ja-JP" altLang="en-US" sz="2244" b="1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CBE0CDD-4CFC-29C3-39F1-912D41A6BDA6}"/>
              </a:ext>
            </a:extLst>
          </p:cNvPr>
          <p:cNvSpPr txBox="1"/>
          <p:nvPr userDrawn="1"/>
        </p:nvSpPr>
        <p:spPr>
          <a:xfrm>
            <a:off x="11303705" y="1241228"/>
            <a:ext cx="5758722" cy="2035173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en-US" altLang="ja-JP" sz="2806" b="1" dirty="0">
              <a:solidFill>
                <a:srgbClr val="00B050"/>
              </a:solidFill>
            </a:endParaRPr>
          </a:p>
          <a:p>
            <a:pPr algn="ctr"/>
            <a:r>
              <a:rPr kumimoji="1" lang="ja-JP" altLang="en-US" sz="2806" b="1" dirty="0">
                <a:solidFill>
                  <a:srgbClr val="00B050"/>
                </a:solidFill>
              </a:rPr>
              <a:t>真ん中の緑線</a:t>
            </a:r>
            <a:endParaRPr kumimoji="1" lang="en-US" altLang="ja-JP" sz="2806" b="1" dirty="0">
              <a:solidFill>
                <a:srgbClr val="00B050"/>
              </a:solidFill>
            </a:endParaRPr>
          </a:p>
          <a:p>
            <a:r>
              <a:rPr kumimoji="1" lang="ja-JP" altLang="en-US" sz="2244" b="1" dirty="0">
                <a:solidFill>
                  <a:schemeClr val="tx1"/>
                </a:solidFill>
              </a:rPr>
              <a:t>仕上がりサイズの範囲です。</a:t>
            </a:r>
            <a:endParaRPr kumimoji="1" lang="en-US" altLang="ja-JP" sz="2244" b="1" dirty="0">
              <a:solidFill>
                <a:schemeClr val="tx1"/>
              </a:solidFill>
            </a:endParaRPr>
          </a:p>
          <a:p>
            <a:r>
              <a:rPr kumimoji="1" lang="ja-JP" altLang="en-US" sz="2244" b="1" dirty="0">
                <a:solidFill>
                  <a:schemeClr val="tx1"/>
                </a:solidFill>
              </a:rPr>
              <a:t>この線で断裁されます。</a:t>
            </a:r>
            <a:endParaRPr kumimoji="1" lang="en-US" altLang="ja-JP" sz="2244" b="1" dirty="0">
              <a:solidFill>
                <a:schemeClr val="tx1"/>
              </a:solidFill>
            </a:endParaRPr>
          </a:p>
          <a:p>
            <a:endParaRPr kumimoji="1" lang="ja-JP" altLang="en-US" sz="2525" b="1" dirty="0">
              <a:solidFill>
                <a:srgbClr val="FF0000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3B94AE7-611D-4D28-131D-3A238D7420C6}"/>
              </a:ext>
            </a:extLst>
          </p:cNvPr>
          <p:cNvSpPr txBox="1"/>
          <p:nvPr userDrawn="1"/>
        </p:nvSpPr>
        <p:spPr>
          <a:xfrm>
            <a:off x="11354911" y="3659326"/>
            <a:ext cx="5758720" cy="2337307"/>
          </a:xfrm>
          <a:prstGeom prst="rect">
            <a:avLst/>
          </a:prstGeom>
          <a:noFill/>
          <a:ln w="28575">
            <a:solidFill>
              <a:srgbClr val="FF66FF"/>
            </a:solidFill>
          </a:ln>
        </p:spPr>
        <p:txBody>
          <a:bodyPr wrap="square" rtlCol="0">
            <a:spAutoFit/>
          </a:bodyPr>
          <a:lstStyle/>
          <a:p>
            <a:pPr algn="ctr"/>
            <a:endParaRPr kumimoji="1" lang="en-US" altLang="ja-JP" sz="2806" b="1" dirty="0">
              <a:solidFill>
                <a:srgbClr val="FF33CC"/>
              </a:solidFill>
            </a:endParaRPr>
          </a:p>
          <a:p>
            <a:pPr algn="ctr"/>
            <a:r>
              <a:rPr kumimoji="1" lang="ja-JP" altLang="en-US" sz="2806" b="1" dirty="0">
                <a:solidFill>
                  <a:srgbClr val="FF33CC"/>
                </a:solidFill>
              </a:rPr>
              <a:t>一番外側のピンク線</a:t>
            </a:r>
            <a:endParaRPr kumimoji="1" lang="en-US" altLang="ja-JP" sz="2806" b="1" dirty="0">
              <a:solidFill>
                <a:srgbClr val="FF33CC"/>
              </a:solidFill>
            </a:endParaRPr>
          </a:p>
          <a:p>
            <a:r>
              <a:rPr kumimoji="1" lang="ja-JP" altLang="en-US" sz="2244" b="1" dirty="0">
                <a:solidFill>
                  <a:schemeClr val="tx1"/>
                </a:solidFill>
              </a:rPr>
              <a:t>フチ無し印刷をご希望の場合、</a:t>
            </a:r>
            <a:endParaRPr kumimoji="1" lang="en-US" altLang="ja-JP" sz="2244" b="1" dirty="0">
              <a:solidFill>
                <a:schemeClr val="tx1"/>
              </a:solidFill>
            </a:endParaRPr>
          </a:p>
          <a:p>
            <a:r>
              <a:rPr kumimoji="1" lang="ja-JP" altLang="en-US" sz="2244" b="1" dirty="0">
                <a:solidFill>
                  <a:schemeClr val="tx1"/>
                </a:solidFill>
              </a:rPr>
              <a:t>画像や背景色をこの線まで伸ばして配置してください。</a:t>
            </a:r>
            <a:endParaRPr kumimoji="1" lang="en-US" altLang="ja-JP" sz="2244" b="1" dirty="0">
              <a:solidFill>
                <a:srgbClr val="FF0000"/>
              </a:solidFill>
            </a:endParaRPr>
          </a:p>
          <a:p>
            <a:endParaRPr kumimoji="1" lang="ja-JP" altLang="en-US" sz="2244" b="1" dirty="0">
              <a:solidFill>
                <a:srgbClr val="FF0000"/>
              </a:solidFill>
            </a:endParaRPr>
          </a:p>
        </p:txBody>
      </p:sp>
      <p:sp>
        <p:nvSpPr>
          <p:cNvPr id="16" name="正方形/長方形 3">
            <a:extLst>
              <a:ext uri="{FF2B5EF4-FFF2-40B4-BE49-F238E27FC236}">
                <a16:creationId xmlns:a16="http://schemas.microsoft.com/office/drawing/2014/main" id="{206EEAD7-0127-26AD-DFAF-E8EB4708C06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354910" y="6379558"/>
            <a:ext cx="6148273" cy="279203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1683" b="1" u="sng" dirty="0">
                <a:latin typeface="ＭＳ Ｐゴシック" panose="020B0600070205080204" pitchFamily="50" charset="-128"/>
              </a:rPr>
              <a:t>その他注意事項</a:t>
            </a:r>
            <a:endParaRPr lang="en-US" altLang="ja-JP" sz="1683" b="1" u="sng" dirty="0">
              <a:latin typeface="ＭＳ Ｐゴシック" panose="020B0600070205080204" pitchFamily="50" charset="-128"/>
            </a:endParaRPr>
          </a:p>
          <a:p>
            <a:pPr marL="0" marR="0" lvl="0" indent="0" algn="l" defTabSz="128272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83" b="1" dirty="0">
                <a:latin typeface="ＭＳ Ｐゴシック" panose="020B0600070205080204" pitchFamily="50" charset="-128"/>
              </a:rPr>
              <a:t>・</a:t>
            </a:r>
            <a:r>
              <a:rPr lang="en-US" altLang="ja-JP" sz="1683" b="1" dirty="0">
                <a:latin typeface="ＭＳ Ｐゴシック" panose="020B0600070205080204" pitchFamily="50" charset="-128"/>
              </a:rPr>
              <a:t>PDF</a:t>
            </a:r>
            <a:r>
              <a:rPr lang="ja-JP" altLang="en-US" sz="1683" b="1" dirty="0">
                <a:latin typeface="ＭＳ Ｐゴシック" panose="020B0600070205080204" pitchFamily="50" charset="-128"/>
              </a:rPr>
              <a:t>形式での入稿をお願いします。</a:t>
            </a:r>
            <a:endParaRPr lang="en-US" altLang="ja-JP" sz="1683" b="1" dirty="0">
              <a:latin typeface="ＭＳ Ｐゴシック" panose="020B0600070205080204" pitchFamily="50" charset="-128"/>
            </a:endParaRPr>
          </a:p>
          <a:p>
            <a:pPr marL="0" marR="0" lvl="0" indent="0" algn="l" defTabSz="128272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83" b="1" dirty="0">
                <a:latin typeface="ＭＳ Ｐゴシック" panose="020B0600070205080204" pitchFamily="50" charset="-128"/>
              </a:rPr>
              <a:t>・ご注文のページ数で作成ください。</a:t>
            </a:r>
            <a:endParaRPr lang="ja-JP" altLang="ja-JP" sz="1683" b="1" dirty="0">
              <a:latin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683" b="1" dirty="0">
                <a:latin typeface="ＭＳ Ｐゴシック" panose="020B0600070205080204" pitchFamily="50" charset="-128"/>
              </a:rPr>
              <a:t>・総ページ数を「</a:t>
            </a:r>
            <a:r>
              <a:rPr lang="en-US" altLang="ja-JP" sz="1683" b="1" dirty="0">
                <a:latin typeface="ＭＳ Ｐゴシック" panose="020B0600070205080204" pitchFamily="50" charset="-128"/>
              </a:rPr>
              <a:t>4</a:t>
            </a:r>
            <a:r>
              <a:rPr lang="ja-JP" altLang="en-US" sz="1683" b="1" dirty="0">
                <a:latin typeface="ＭＳ Ｐゴシック" panose="020B0600070205080204" pitchFamily="50" charset="-128"/>
              </a:rPr>
              <a:t>の倍数」にご調整ください。</a:t>
            </a:r>
            <a:endParaRPr lang="ja-JP" altLang="ja-JP" sz="1683" b="1" dirty="0">
              <a:latin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1683" b="1" dirty="0">
                <a:latin typeface="ＭＳ Ｐゴシック" panose="020B0600070205080204" pitchFamily="50" charset="-128"/>
              </a:rPr>
              <a:t>  </a:t>
            </a:r>
            <a:r>
              <a:rPr lang="ja-JP" altLang="en-US" sz="1683" b="0" dirty="0">
                <a:latin typeface="ＭＳ Ｐゴシック" panose="020B0600070205080204" pitchFamily="50" charset="-128"/>
              </a:rPr>
              <a:t>ページ数に不足があり、</a:t>
            </a:r>
            <a:r>
              <a:rPr lang="ja-JP" altLang="ja-JP" sz="1683" b="0" dirty="0">
                <a:latin typeface="ＭＳ Ｐゴシック" panose="020B0600070205080204" pitchFamily="50" charset="-128"/>
              </a:rPr>
              <a:t>白紙</a:t>
            </a:r>
            <a:r>
              <a:rPr lang="ja-JP" altLang="en-US" sz="1683" b="0" dirty="0">
                <a:latin typeface="ＭＳ Ｐゴシック" panose="020B0600070205080204" pitchFamily="50" charset="-128"/>
              </a:rPr>
              <a:t>やメモ</a:t>
            </a:r>
            <a:r>
              <a:rPr lang="ja-JP" altLang="ja-JP" sz="1683" b="0" dirty="0">
                <a:latin typeface="ＭＳ Ｐゴシック" panose="020B0600070205080204" pitchFamily="50" charset="-128"/>
              </a:rPr>
              <a:t>ページ</a:t>
            </a:r>
            <a:r>
              <a:rPr lang="ja-JP" altLang="en-US" sz="1683" b="0" dirty="0">
                <a:latin typeface="ＭＳ Ｐゴシック" panose="020B0600070205080204" pitchFamily="50" charset="-128"/>
              </a:rPr>
              <a:t>の追加をご希望</a:t>
            </a:r>
            <a:endParaRPr lang="en-US" altLang="ja-JP" sz="1683" b="0" dirty="0">
              <a:latin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683" b="0" dirty="0">
                <a:latin typeface="ＭＳ Ｐゴシック" panose="020B0600070205080204" pitchFamily="50" charset="-128"/>
              </a:rPr>
              <a:t>　の場合、ご注文時の備考欄で</a:t>
            </a:r>
            <a:r>
              <a:rPr lang="ja-JP" altLang="ja-JP" sz="1683" b="0" dirty="0">
                <a:latin typeface="ＭＳ Ｐゴシック" panose="020B0600070205080204" pitchFamily="50" charset="-128"/>
              </a:rPr>
              <a:t>ご指示ください</a:t>
            </a:r>
            <a:r>
              <a:rPr lang="ja-JP" altLang="en-US" sz="1683" b="0" dirty="0">
                <a:latin typeface="ＭＳ Ｐゴシック" panose="020B0600070205080204" pitchFamily="50" charset="-128"/>
              </a:rPr>
              <a:t>。</a:t>
            </a:r>
            <a:endParaRPr lang="en-US" altLang="ja-JP" sz="1683" b="0" dirty="0">
              <a:latin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1683" b="0" dirty="0">
                <a:latin typeface="ＭＳ Ｐゴシック" panose="020B0600070205080204" pitchFamily="50" charset="-128"/>
              </a:rPr>
              <a:t>  </a:t>
            </a:r>
            <a:r>
              <a:rPr lang="ja-JP" altLang="en-US" sz="1683" b="0" dirty="0">
                <a:latin typeface="ＭＳ Ｐゴシック" panose="020B0600070205080204" pitchFamily="50" charset="-128"/>
              </a:rPr>
              <a:t>例）最終ページの後に白紙</a:t>
            </a:r>
            <a:r>
              <a:rPr lang="en-US" altLang="ja-JP" sz="1683" b="0" dirty="0">
                <a:latin typeface="ＭＳ Ｐゴシック" panose="020B0600070205080204" pitchFamily="50" charset="-128"/>
              </a:rPr>
              <a:t>2</a:t>
            </a:r>
            <a:r>
              <a:rPr lang="ja-JP" altLang="en-US" sz="1683" b="0" dirty="0">
                <a:latin typeface="ＭＳ Ｐゴシック" panose="020B0600070205080204" pitchFamily="50" charset="-128"/>
              </a:rPr>
              <a:t>ページ挿入希望 など</a:t>
            </a:r>
            <a:endParaRPr lang="ja-JP" altLang="ja-JP" sz="1683" b="0" dirty="0">
              <a:latin typeface="ＭＳ Ｐゴシック" panose="020B060007020508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AB57FD4-0E06-D47F-4E77-D551BC498405}"/>
              </a:ext>
            </a:extLst>
          </p:cNvPr>
          <p:cNvSpPr/>
          <p:nvPr userDrawn="1"/>
        </p:nvSpPr>
        <p:spPr>
          <a:xfrm>
            <a:off x="4206240" y="8542572"/>
            <a:ext cx="6701473" cy="1258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ja-JP" altLang="en-US" sz="2525" b="1" dirty="0">
                <a:solidFill>
                  <a:srgbClr val="FF0000"/>
                </a:solidFill>
                <a:latin typeface="+mn-ea"/>
                <a:ea typeface="+mn-ea"/>
              </a:rPr>
              <a:t>★ＰＤＦ変換の前に★</a:t>
            </a:r>
          </a:p>
          <a:p>
            <a:pPr algn="ctr" eaLnBrk="1" hangingPunct="1"/>
            <a:r>
              <a:rPr lang="ja-JP" altLang="en-US" sz="2525" b="1" dirty="0">
                <a:solidFill>
                  <a:srgbClr val="FF0000"/>
                </a:solidFill>
                <a:latin typeface="+mn-ea"/>
                <a:ea typeface="+mn-ea"/>
              </a:rPr>
              <a:t>「表示」＞「スライドマスター」画面より</a:t>
            </a:r>
            <a:endParaRPr lang="en-US" altLang="ja-JP" sz="2525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 eaLnBrk="1" hangingPunct="1"/>
            <a:r>
              <a:rPr lang="ja-JP" altLang="en-US" sz="2525" b="1" dirty="0">
                <a:solidFill>
                  <a:srgbClr val="FF0000"/>
                </a:solidFill>
                <a:latin typeface="+mn-ea"/>
                <a:ea typeface="+mn-ea"/>
              </a:rPr>
              <a:t>色つきガイド線を消して変換してください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2076543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hf hdr="0" ftr="0" dt="0"/>
  <p:txStyles>
    <p:titleStyle>
      <a:lvl1pPr algn="l" defTabSz="1036747" rtl="0" eaLnBrk="1" latinLnBrk="0" hangingPunct="1">
        <a:lnSpc>
          <a:spcPct val="90000"/>
        </a:lnSpc>
        <a:spcBef>
          <a:spcPct val="0"/>
        </a:spcBef>
        <a:buNone/>
        <a:defRPr kumimoji="1" sz="49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9187" indent="-259187" algn="l" defTabSz="1036747" rtl="0" eaLnBrk="1" latinLnBrk="0" hangingPunct="1">
        <a:lnSpc>
          <a:spcPct val="90000"/>
        </a:lnSpc>
        <a:spcBef>
          <a:spcPts val="1134"/>
        </a:spcBef>
        <a:buFont typeface="Arial" panose="020B0604020202020204" pitchFamily="34" charset="0"/>
        <a:buChar char="•"/>
        <a:defRPr kumimoji="1"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7756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721" kern="1200">
          <a:solidFill>
            <a:schemeClr val="tx1"/>
          </a:solidFill>
          <a:latin typeface="+mn-lt"/>
          <a:ea typeface="+mn-ea"/>
          <a:cs typeface="+mn-cs"/>
        </a:defRPr>
      </a:lvl2pPr>
      <a:lvl3pPr marL="1295933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814307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33268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851053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369427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88780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406174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1pPr>
      <a:lvl2pPr marL="51837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103674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3pPr>
      <a:lvl4pPr marL="155512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07349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59186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11024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628614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14698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3" userDrawn="1">
          <p15:clr>
            <a:srgbClr val="F26B43"/>
          </p15:clr>
        </p15:guide>
        <p15:guide id="2" pos="254" userDrawn="1">
          <p15:clr>
            <a:srgbClr val="F26B43"/>
          </p15:clr>
        </p15:guide>
        <p15:guide id="3" orient="horz" pos="4761" userDrawn="1">
          <p15:clr>
            <a:srgbClr val="F26B43"/>
          </p15:clr>
        </p15:guide>
        <p15:guide id="4" pos="6585" userDrawn="1">
          <p15:clr>
            <a:srgbClr val="F26B43"/>
          </p15:clr>
        </p15:guide>
        <p15:guide id="5" orient="horz" pos="73" userDrawn="1">
          <p15:clr>
            <a:srgbClr val="F26B43"/>
          </p15:clr>
        </p15:guide>
        <p15:guide id="6" pos="95" userDrawn="1">
          <p15:clr>
            <a:srgbClr val="F26B43"/>
          </p15:clr>
        </p15:guide>
        <p15:guide id="7" pos="6776" userDrawn="1">
          <p15:clr>
            <a:srgbClr val="F26B43"/>
          </p15:clr>
        </p15:guide>
        <p15:guide id="8" orient="horz" pos="485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3783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</Words>
  <Application>Microsoft Office PowerPoint</Application>
  <PresentationFormat>ユーザー設定</PresentationFormat>
  <Paragraphs>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ＭＳ Ｐゴシック</vt:lpstr>
      <vt:lpstr>ＭＳ ゴシック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2020-07-01T06:48:46Z</dcterms:created>
  <dcterms:modified xsi:type="dcterms:W3CDTF">2026-04-24T06:23:27Z</dcterms:modified>
</cp:coreProperties>
</file>