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6767513" cy="9467850"/>
  <p:notesSz cx="7104063" cy="10234613"/>
  <p:defaultTextStyle>
    <a:defPPr>
      <a:defRPr lang="ja-JP"/>
    </a:defPPr>
    <a:lvl1pPr marL="0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1pPr>
    <a:lvl2pPr marL="397261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2pPr>
    <a:lvl3pPr marL="794522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3pPr>
    <a:lvl4pPr marL="1191783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4pPr>
    <a:lvl5pPr marL="1589044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5pPr>
    <a:lvl6pPr marL="1986305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6pPr>
    <a:lvl7pPr marL="2383566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7pPr>
    <a:lvl8pPr marL="2780828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8pPr>
    <a:lvl9pPr marL="3178089" algn="l" defTabSz="794522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21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650" y="84"/>
      </p:cViewPr>
      <p:guideLst>
        <p:guide orient="horz" pos="2982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9525"/>
            <a:ext cx="24653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1pPr>
    <a:lvl2pPr marL="397261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2pPr>
    <a:lvl3pPr marL="794522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3pPr>
    <a:lvl4pPr marL="1191783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4pPr>
    <a:lvl5pPr marL="1589044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5pPr>
    <a:lvl6pPr marL="1986305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6pPr>
    <a:lvl7pPr marL="2383566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7pPr>
    <a:lvl8pPr marL="2780828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8pPr>
    <a:lvl9pPr marL="3178089" algn="l" defTabSz="794522" rtl="0" eaLnBrk="1" latinLnBrk="0" hangingPunct="1">
      <a:defRPr kumimoji="1" sz="104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53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04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xmlns="" id="{DB306C35-AFF2-401E-BF39-461615721C56}"/>
              </a:ext>
            </a:extLst>
          </p:cNvPr>
          <p:cNvGrpSpPr/>
          <p:nvPr userDrawn="1"/>
        </p:nvGrpSpPr>
        <p:grpSpPr>
          <a:xfrm>
            <a:off x="2" y="-742146"/>
            <a:ext cx="6767513" cy="10209997"/>
            <a:chOff x="0" y="-855013"/>
            <a:chExt cx="7775575" cy="11762726"/>
          </a:xfrm>
        </p:grpSpPr>
        <p:sp>
          <p:nvSpPr>
            <p:cNvPr id="11" name="Rectangle 23"/>
            <p:cNvSpPr>
              <a:spLocks noChangeArrowheads="1"/>
            </p:cNvSpPr>
            <p:nvPr userDrawn="1"/>
          </p:nvSpPr>
          <p:spPr bwMode="auto">
            <a:xfrm>
              <a:off x="673103" y="-855013"/>
              <a:ext cx="6429366" cy="611040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312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B5</a:t>
              </a:r>
              <a:r>
                <a:rPr lang="ja-JP" altLang="en-US" sz="312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312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(182mm×257mm)</a:t>
              </a:r>
              <a:endParaRPr lang="en-US" altLang="ja-JP" sz="3126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xmlns="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xmlns="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24085" y="124422"/>
                <a:ext cx="7527960" cy="10659038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2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xmlns="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2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xmlns="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248172" y="248847"/>
                <a:ext cx="7279786" cy="10410189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562"/>
              </a:p>
            </p:txBody>
          </p: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7015636" y="162127"/>
            <a:ext cx="3570472" cy="126791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736" b="1" dirty="0" smtClean="0">
              <a:solidFill>
                <a:srgbClr val="0070C0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endParaRPr kumimoji="1" lang="ja-JP" altLang="en-US" sz="1389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7013202" y="1511368"/>
            <a:ext cx="3572905" cy="129452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736" b="1" dirty="0" smtClean="0">
              <a:solidFill>
                <a:srgbClr val="00B050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endParaRPr kumimoji="1" lang="ja-JP" altLang="en-US" sz="1562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7013201" y="2887326"/>
            <a:ext cx="3572904" cy="1481688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736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736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736" b="1" dirty="0" smtClean="0">
              <a:solidFill>
                <a:srgbClr val="FF33CC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389" b="1" dirty="0" smtClean="0">
              <a:solidFill>
                <a:schemeClr val="tx1"/>
              </a:solidFill>
            </a:endParaRPr>
          </a:p>
          <a:p>
            <a:r>
              <a:rPr kumimoji="1" lang="ja-JP" altLang="en-US" sz="1389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389" b="1" dirty="0" smtClean="0">
              <a:solidFill>
                <a:srgbClr val="FF0000"/>
              </a:solidFill>
            </a:endParaRPr>
          </a:p>
          <a:p>
            <a:endParaRPr kumimoji="1" lang="ja-JP" altLang="en-US" sz="1389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7013201" y="4450450"/>
            <a:ext cx="3572906" cy="17763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7937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1042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1042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042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7937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1042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1042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1042" b="1" dirty="0" smtClean="0">
                <a:latin typeface="ＭＳ Ｐゴシック" panose="020B0600070205080204" pitchFamily="50" charset="-128"/>
              </a:rPr>
              <a:t>の倍数」にご調整ください。</a:t>
            </a:r>
          </a:p>
          <a:p>
            <a:pPr>
              <a:lnSpc>
                <a:spcPct val="150000"/>
              </a:lnSpc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  ページ数に不足があり、白紙やメモページの追加をご希望</a:t>
            </a:r>
          </a:p>
          <a:p>
            <a:pPr>
              <a:lnSpc>
                <a:spcPct val="150000"/>
              </a:lnSpc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　の場合、ご注文時の備考欄でご指示ください。</a:t>
            </a:r>
          </a:p>
          <a:p>
            <a:pPr>
              <a:lnSpc>
                <a:spcPct val="150000"/>
              </a:lnSpc>
            </a:pPr>
            <a:r>
              <a:rPr lang="ja-JP" altLang="en-US" sz="1042" b="1" dirty="0" smtClean="0">
                <a:latin typeface="ＭＳ Ｐゴシック" panose="020B0600070205080204" pitchFamily="50" charset="-128"/>
              </a:rPr>
              <a:t>  例）最終ページの後に白紙</a:t>
            </a:r>
            <a:r>
              <a:rPr lang="en-US" altLang="ja-JP" sz="1042" b="1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1042" b="1" dirty="0" smtClean="0">
                <a:latin typeface="ＭＳ Ｐゴシック" panose="020B0600070205080204" pitchFamily="50" charset="-128"/>
              </a:rPr>
              <a:t>ページ挿入希望 など</a:t>
            </a:r>
          </a:p>
        </p:txBody>
      </p:sp>
      <p:sp>
        <p:nvSpPr>
          <p:cNvPr id="2" name="正方形/長方形 1"/>
          <p:cNvSpPr/>
          <p:nvPr userDrawn="1"/>
        </p:nvSpPr>
        <p:spPr>
          <a:xfrm>
            <a:off x="6971278" y="6452741"/>
            <a:ext cx="3614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6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660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76747" rtl="0" eaLnBrk="1" latinLnBrk="0" hangingPunct="1">
        <a:lnSpc>
          <a:spcPct val="90000"/>
        </a:lnSpc>
        <a:spcBef>
          <a:spcPct val="0"/>
        </a:spcBef>
        <a:buNone/>
        <a:defRPr kumimoji="1" sz="3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187" indent="-169187" algn="l" defTabSz="676747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072" kern="1200">
          <a:solidFill>
            <a:schemeClr val="tx1"/>
          </a:solidFill>
          <a:latin typeface="+mn-lt"/>
          <a:ea typeface="+mn-ea"/>
          <a:cs typeface="+mn-cs"/>
        </a:defRPr>
      </a:lvl1pPr>
      <a:lvl2pPr marL="507561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845934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480" kern="1200">
          <a:solidFill>
            <a:schemeClr val="tx1"/>
          </a:solidFill>
          <a:latin typeface="+mn-lt"/>
          <a:ea typeface="+mn-ea"/>
          <a:cs typeface="+mn-cs"/>
        </a:defRPr>
      </a:lvl3pPr>
      <a:lvl4pPr marL="1184308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522682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861055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199429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537803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876177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1pPr>
      <a:lvl2pPr marL="338374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2pPr>
      <a:lvl3pPr marL="676747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3pPr>
      <a:lvl4pPr marL="1015121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353495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691869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030242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368616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70699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158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4085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59" userDrawn="1">
          <p15:clr>
            <a:srgbClr val="F26B43"/>
          </p15:clr>
        </p15:guide>
        <p15:guide id="7" pos="4204" userDrawn="1">
          <p15:clr>
            <a:srgbClr val="F26B43"/>
          </p15:clr>
        </p15:guide>
        <p15:guide id="8" orient="horz" pos="59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2024-04-17T07:03:06Z</dcterms:modified>
</cp:coreProperties>
</file>