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824413" cy="6767513"/>
  <p:notesSz cx="7104063" cy="10234613"/>
  <p:defaultTextStyle>
    <a:defPPr>
      <a:defRPr lang="ja-JP"/>
    </a:defPPr>
    <a:lvl1pPr marL="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15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78" y="420"/>
      </p:cViewPr>
      <p:guideLst>
        <p:guide orient="horz" pos="2132"/>
        <p:guide pos="1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75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=""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0" y="-537409"/>
            <a:ext cx="4824413" cy="7304922"/>
            <a:chOff x="0" y="-866182"/>
            <a:chExt cx="7775575" cy="11773895"/>
          </a:xfrm>
        </p:grpSpPr>
        <p:sp>
          <p:nvSpPr>
            <p:cNvPr id="11" name="Rectangle 23"/>
            <p:cNvSpPr>
              <a:spLocks noChangeArrowheads="1"/>
            </p:cNvSpPr>
            <p:nvPr userDrawn="1"/>
          </p:nvSpPr>
          <p:spPr bwMode="auto">
            <a:xfrm>
              <a:off x="673103" y="-866182"/>
              <a:ext cx="6429367" cy="633381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2233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B6</a:t>
              </a:r>
              <a:r>
                <a:rPr lang="ja-JP" altLang="en-US" sz="2233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2233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(128mm×182mm)</a:t>
              </a:r>
              <a:endParaRPr lang="en-US" altLang="ja-JP" sz="2233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=""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=""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74065" y="174072"/>
                <a:ext cx="7426779" cy="1056035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796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=""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796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=""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348130" y="348144"/>
                <a:ext cx="7078649" cy="10212211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796"/>
              </a:p>
            </p:txBody>
          </p: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5001294" y="115887"/>
            <a:ext cx="2545312" cy="9326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4999558" y="1141270"/>
            <a:ext cx="2547046" cy="95173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1117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4999558" y="2185760"/>
            <a:ext cx="2547046" cy="108542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993" b="1" dirty="0" smtClean="0">
              <a:solidFill>
                <a:srgbClr val="FF0000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4999558" y="3363940"/>
            <a:ext cx="2547047" cy="1294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44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44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44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744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の倍数」にご調整ください。</a:t>
            </a: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  ページ数に不足があり、白紙やメモページの追加をご希望</a:t>
            </a: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　の場合、ご注文時の備考欄でご指示ください。</a:t>
            </a: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  例）最終ページの後に白紙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ページ挿入希望 など</a:t>
            </a:r>
          </a:p>
        </p:txBody>
      </p:sp>
      <p:sp>
        <p:nvSpPr>
          <p:cNvPr id="2" name="正方形/長方形 1"/>
          <p:cNvSpPr/>
          <p:nvPr userDrawn="1"/>
        </p:nvSpPr>
        <p:spPr>
          <a:xfrm>
            <a:off x="4932413" y="4861918"/>
            <a:ext cx="2789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2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59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482437" rtl="0" eaLnBrk="1" latinLnBrk="0" hangingPunct="1">
        <a:lnSpc>
          <a:spcPct val="90000"/>
        </a:lnSpc>
        <a:spcBef>
          <a:spcPct val="0"/>
        </a:spcBef>
        <a:buNone/>
        <a:defRPr kumimoji="1"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9" indent="-120609" algn="l" defTabSz="482437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kumimoji="1"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828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3047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266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1085484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326703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567922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809140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2050359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1pPr>
      <a:lvl2pPr marL="241219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82437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23656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964875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206094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447312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688531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192975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3" userDrawn="1">
          <p15:clr>
            <a:srgbClr val="F26B43"/>
          </p15:clr>
        </p15:guide>
        <p15:guide id="2" pos="112" userDrawn="1">
          <p15:clr>
            <a:srgbClr val="F26B43"/>
          </p15:clr>
        </p15:guide>
        <p15:guide id="3" orient="horz" pos="4144" userDrawn="1">
          <p15:clr>
            <a:srgbClr val="F26B43"/>
          </p15:clr>
        </p15:guide>
        <p15:guide id="4" pos="2913" userDrawn="1">
          <p15:clr>
            <a:srgbClr val="F26B43"/>
          </p15:clr>
        </p15:guide>
        <p15:guide id="5" orient="horz" pos="64" userDrawn="1">
          <p15:clr>
            <a:srgbClr val="F26B43"/>
          </p15:clr>
        </p15:guide>
        <p15:guide id="6" pos="42" userDrawn="1">
          <p15:clr>
            <a:srgbClr val="F26B43"/>
          </p15:clr>
        </p15:guide>
        <p15:guide id="7" pos="2997" userDrawn="1">
          <p15:clr>
            <a:srgbClr val="F26B43"/>
          </p15:clr>
        </p15:guide>
        <p15:guide id="8" orient="horz" pos="42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2024-04-17T07:03:50Z</dcterms:modified>
</cp:coreProperties>
</file>