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1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5543550" cy="7775575"/>
  <p:notesSz cx="7104063" cy="10234613"/>
  <p:defaultTextStyle>
    <a:defPPr>
      <a:defRPr lang="ja-JP"/>
    </a:defPPr>
    <a:lvl1pPr marL="0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1pPr>
    <a:lvl2pPr marL="325892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2pPr>
    <a:lvl3pPr marL="651784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3pPr>
    <a:lvl4pPr marL="977676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4pPr>
    <a:lvl5pPr marL="1303569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5pPr>
    <a:lvl6pPr marL="1629461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6pPr>
    <a:lvl7pPr marL="1955353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7pPr>
    <a:lvl8pPr marL="2281245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8pPr>
    <a:lvl9pPr marL="2607137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174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81" d="100"/>
          <a:sy n="81" d="100"/>
        </p:scale>
        <p:origin x="1680" y="126"/>
      </p:cViewPr>
      <p:guideLst>
        <p:guide orient="horz" pos="2449"/>
        <p:guide pos="174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20925" y="1279525"/>
            <a:ext cx="24622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1pPr>
    <a:lvl2pPr marL="325892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2pPr>
    <a:lvl3pPr marL="651784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3pPr>
    <a:lvl4pPr marL="977676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4pPr>
    <a:lvl5pPr marL="1303569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5pPr>
    <a:lvl6pPr marL="1629461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6pPr>
    <a:lvl7pPr marL="1955353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7pPr>
    <a:lvl8pPr marL="2281245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8pPr>
    <a:lvl9pPr marL="2607137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20925" y="1279525"/>
            <a:ext cx="24622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7129385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/>
          <p:cNvGrpSpPr/>
          <p:nvPr userDrawn="1"/>
        </p:nvGrpSpPr>
        <p:grpSpPr>
          <a:xfrm>
            <a:off x="0" y="-613808"/>
            <a:ext cx="5543550" cy="8389383"/>
            <a:chOff x="0" y="-861060"/>
            <a:chExt cx="7775575" cy="11768773"/>
          </a:xfrm>
        </p:grpSpPr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xmlns="" id="{7F66173D-B849-43B8-87F4-9819D6E06DA9}"/>
                </a:ext>
              </a:extLst>
            </p:cNvPr>
            <p:cNvSpPr/>
            <p:nvPr userDrawn="1"/>
          </p:nvSpPr>
          <p:spPr>
            <a:xfrm>
              <a:off x="151485" y="151505"/>
              <a:ext cx="504948" cy="10605300"/>
            </a:xfrm>
            <a:prstGeom prst="rect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>
              <a:solidFill>
                <a:schemeClr val="accent5">
                  <a:lumMod val="20000"/>
                  <a:lumOff val="8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915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xmlns="" id="{7F66173D-B849-43B8-87F4-9819D6E06DA9}"/>
                </a:ext>
              </a:extLst>
            </p:cNvPr>
            <p:cNvSpPr/>
            <p:nvPr userDrawn="1"/>
          </p:nvSpPr>
          <p:spPr>
            <a:xfrm>
              <a:off x="7119775" y="151505"/>
              <a:ext cx="504948" cy="10605300"/>
            </a:xfrm>
            <a:prstGeom prst="rect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>
              <a:solidFill>
                <a:schemeClr val="accent5">
                  <a:lumMod val="20000"/>
                  <a:lumOff val="8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915"/>
            </a:p>
          </p:txBody>
        </p:sp>
        <p:grpSp>
          <p:nvGrpSpPr>
            <p:cNvPr id="10" name="グループ化 9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0" y="-861060"/>
              <a:ext cx="7775575" cy="11768773"/>
              <a:chOff x="0" y="-861060"/>
              <a:chExt cx="7775575" cy="11768773"/>
            </a:xfrm>
          </p:grpSpPr>
          <p:sp>
            <p:nvSpPr>
              <p:cNvPr id="11" name="Rectangle 23"/>
              <p:cNvSpPr>
                <a:spLocks noChangeArrowheads="1"/>
              </p:cNvSpPr>
              <p:nvPr userDrawn="1"/>
            </p:nvSpPr>
            <p:spPr bwMode="auto">
              <a:xfrm>
                <a:off x="673103" y="-861060"/>
                <a:ext cx="6429366" cy="623136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A5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(148mm×210mm)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2" name="グループ化 11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3" name="正方形/長方形 12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151485" y="151504"/>
                  <a:ext cx="7473237" cy="10605301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915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915"/>
                </a:p>
              </p:txBody>
            </p:sp>
            <p:sp>
              <p:nvSpPr>
                <p:cNvPr id="15" name="正方形/長方形 14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302969" y="303009"/>
                  <a:ext cx="7170268" cy="10302292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915"/>
                </a:p>
              </p:txBody>
            </p:sp>
          </p:grpSp>
        </p:grpSp>
      </p:grpSp>
      <p:sp>
        <p:nvSpPr>
          <p:cNvPr id="16" name="テキスト ボックス 15"/>
          <p:cNvSpPr txBox="1"/>
          <p:nvPr userDrawn="1"/>
        </p:nvSpPr>
        <p:spPr>
          <a:xfrm>
            <a:off x="5746797" y="133149"/>
            <a:ext cx="2924721" cy="105785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5744803" y="1241228"/>
            <a:ext cx="2926714" cy="1079719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141" b="1" dirty="0" smtClean="0">
              <a:solidFill>
                <a:schemeClr val="tx1"/>
              </a:solidFill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141" b="1" dirty="0" smtClean="0">
              <a:solidFill>
                <a:schemeClr val="tx1"/>
              </a:solidFill>
            </a:endParaRPr>
          </a:p>
          <a:p>
            <a:endParaRPr kumimoji="1" lang="ja-JP" altLang="en-US" sz="1283" b="1" dirty="0">
              <a:solidFill>
                <a:srgbClr val="FF0000"/>
              </a:solidFill>
            </a:endParaRPr>
          </a:p>
        </p:txBody>
      </p:sp>
      <p:sp>
        <p:nvSpPr>
          <p:cNvPr id="18" name="テキスト ボックス 17"/>
          <p:cNvSpPr txBox="1"/>
          <p:nvPr userDrawn="1"/>
        </p:nvSpPr>
        <p:spPr>
          <a:xfrm>
            <a:off x="5744803" y="2371247"/>
            <a:ext cx="2926714" cy="123341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9" name="正方形/長方形 3"/>
          <p:cNvSpPr>
            <a:spLocks noChangeArrowheads="1"/>
          </p:cNvSpPr>
          <p:nvPr userDrawn="1"/>
        </p:nvSpPr>
        <p:spPr bwMode="auto">
          <a:xfrm>
            <a:off x="5744802" y="4965919"/>
            <a:ext cx="2926715" cy="147386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855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855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ＭＳ Ｐゴシック" panose="020B0600070205080204" pitchFamily="50" charset="-128"/>
              </a:rPr>
              <a:t>・</a:t>
            </a:r>
            <a:r>
              <a:rPr lang="en-US" altLang="ja-JP" sz="855" b="1" dirty="0" smtClean="0">
                <a:latin typeface="ＭＳ Ｐゴシック" panose="020B0600070205080204" pitchFamily="50" charset="-128"/>
              </a:rPr>
              <a:t>PDF</a:t>
            </a:r>
            <a:r>
              <a:rPr lang="ja-JP" altLang="en-US" sz="855" b="1" dirty="0" smtClean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855" b="1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ＭＳ Ｐゴシック" panose="020B0600070205080204" pitchFamily="50" charset="-128"/>
              </a:rPr>
              <a:t>・ご注文のページ数で作成ください。</a:t>
            </a:r>
            <a:endParaRPr lang="ja-JP" altLang="ja-JP" sz="855" b="1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855" b="1" dirty="0" smtClean="0">
                <a:latin typeface="ＭＳ Ｐゴシック" panose="020B0600070205080204" pitchFamily="50" charset="-128"/>
              </a:rPr>
              <a:t>・表紙を除く本文ページ数を「</a:t>
            </a:r>
            <a:r>
              <a:rPr lang="en-US" altLang="ja-JP" sz="855" b="1" dirty="0" smtClean="0">
                <a:latin typeface="ＭＳ Ｐゴシック" panose="020B0600070205080204" pitchFamily="50" charset="-128"/>
              </a:rPr>
              <a:t>8</a:t>
            </a:r>
            <a:r>
              <a:rPr lang="ja-JP" altLang="en-US" sz="855" b="1" dirty="0" smtClean="0">
                <a:latin typeface="ＭＳ Ｐゴシック" panose="020B0600070205080204" pitchFamily="50" charset="-128"/>
              </a:rPr>
              <a:t>の倍数」にご調整ください。</a:t>
            </a:r>
            <a:endParaRPr lang="ja-JP" altLang="ja-JP" sz="855" b="1" dirty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855" b="1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855" b="0" dirty="0" smtClean="0">
                <a:latin typeface="ＭＳ Ｐゴシック" panose="020B0600070205080204" pitchFamily="50" charset="-128"/>
              </a:rPr>
              <a:t>ページ数に不足があり、</a:t>
            </a:r>
            <a:r>
              <a:rPr lang="ja-JP" altLang="ja-JP" sz="855" b="0" dirty="0" smtClean="0">
                <a:latin typeface="ＭＳ Ｐゴシック" panose="020B0600070205080204" pitchFamily="50" charset="-128"/>
              </a:rPr>
              <a:t>白紙</a:t>
            </a:r>
            <a:r>
              <a:rPr lang="ja-JP" altLang="en-US" sz="855" b="0" dirty="0" smtClean="0">
                <a:latin typeface="ＭＳ Ｐゴシック" panose="020B0600070205080204" pitchFamily="50" charset="-128"/>
              </a:rPr>
              <a:t>やメモ</a:t>
            </a:r>
            <a:r>
              <a:rPr lang="ja-JP" altLang="ja-JP" sz="855" b="0" dirty="0" smtClean="0">
                <a:latin typeface="ＭＳ Ｐゴシック" panose="020B0600070205080204" pitchFamily="50" charset="-128"/>
              </a:rPr>
              <a:t>ページ</a:t>
            </a:r>
            <a:r>
              <a:rPr lang="ja-JP" altLang="en-US" sz="855" b="0" dirty="0" smtClean="0">
                <a:latin typeface="ＭＳ Ｐゴシック" panose="020B0600070205080204" pitchFamily="50" charset="-128"/>
              </a:rPr>
              <a:t>の追加をご希望</a:t>
            </a:r>
            <a:endParaRPr lang="en-US" altLang="ja-JP" sz="855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855" b="0" dirty="0" smtClean="0">
                <a:latin typeface="ＭＳ Ｐゴシック" panose="020B0600070205080204" pitchFamily="50" charset="-128"/>
              </a:rPr>
              <a:t>　の場合、ご注文時の備考欄で</a:t>
            </a:r>
            <a:r>
              <a:rPr lang="ja-JP" altLang="ja-JP" sz="855" b="0" dirty="0" smtClean="0">
                <a:latin typeface="ＭＳ Ｐゴシック" panose="020B0600070205080204" pitchFamily="50" charset="-128"/>
              </a:rPr>
              <a:t>ご指示ください</a:t>
            </a:r>
            <a:r>
              <a:rPr lang="ja-JP" altLang="en-US" sz="855" b="0" dirty="0" smtClean="0">
                <a:latin typeface="ＭＳ Ｐゴシック" panose="020B0600070205080204" pitchFamily="50" charset="-128"/>
              </a:rPr>
              <a:t>。</a:t>
            </a:r>
            <a:endParaRPr lang="en-US" altLang="ja-JP" sz="855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855" b="0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855" b="0" dirty="0" smtClean="0">
                <a:latin typeface="ＭＳ Ｐゴシック" panose="020B0600070205080204" pitchFamily="50" charset="-128"/>
              </a:rPr>
              <a:t>例）最終ページの後に白紙</a:t>
            </a:r>
            <a:r>
              <a:rPr lang="en-US" altLang="ja-JP" sz="855" b="0" dirty="0" smtClean="0">
                <a:latin typeface="ＭＳ Ｐゴシック" panose="020B0600070205080204" pitchFamily="50" charset="-128"/>
              </a:rPr>
              <a:t>2</a:t>
            </a:r>
            <a:r>
              <a:rPr lang="ja-JP" altLang="en-US" sz="855" b="0" dirty="0" smtClean="0">
                <a:latin typeface="ＭＳ Ｐゴシック" panose="020B0600070205080204" pitchFamily="50" charset="-128"/>
              </a:rPr>
              <a:t>ページ挿入希望 など</a:t>
            </a:r>
            <a:endParaRPr lang="ja-JP" altLang="ja-JP" sz="855" b="0" dirty="0">
              <a:latin typeface="ＭＳ Ｐゴシック" panose="020B0600070205080204" pitchFamily="50" charset="-128"/>
            </a:endParaRPr>
          </a:p>
        </p:txBody>
      </p:sp>
      <p:sp>
        <p:nvSpPr>
          <p:cNvPr id="20" name="テキスト ボックス 19"/>
          <p:cNvSpPr txBox="1"/>
          <p:nvPr userDrawn="1"/>
        </p:nvSpPr>
        <p:spPr>
          <a:xfrm>
            <a:off x="5744803" y="3654846"/>
            <a:ext cx="2926714" cy="125528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</a:rPr>
              <a:t>青色部分</a:t>
            </a:r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</a:rPr>
              <a:t>本の内側</a:t>
            </a:r>
            <a:r>
              <a:rPr kumimoji="1" lang="en-US" altLang="ja-JP" sz="1141" b="1" dirty="0" smtClean="0">
                <a:solidFill>
                  <a:schemeClr val="tx1"/>
                </a:solidFill>
              </a:rPr>
              <a:t>(</a:t>
            </a:r>
            <a:r>
              <a:rPr kumimoji="1" lang="ja-JP" altLang="en-US" sz="1141" b="1" dirty="0" smtClean="0">
                <a:solidFill>
                  <a:schemeClr val="tx1"/>
                </a:solidFill>
              </a:rPr>
              <a:t>ノド</a:t>
            </a:r>
            <a:r>
              <a:rPr kumimoji="1" lang="en-US" altLang="ja-JP" sz="1141" b="1" dirty="0" smtClean="0">
                <a:solidFill>
                  <a:schemeClr val="tx1"/>
                </a:solidFill>
              </a:rPr>
              <a:t>)</a:t>
            </a:r>
            <a:r>
              <a:rPr kumimoji="1" lang="ja-JP" altLang="en-US" sz="1141" b="1" dirty="0" smtClean="0">
                <a:solidFill>
                  <a:schemeClr val="tx1"/>
                </a:solidFill>
              </a:rPr>
              <a:t>のための余白です。見えづらくなる可能性がありますので、重要な絵柄や文字の配置は避けてください。</a:t>
            </a:r>
            <a:endParaRPr kumimoji="1" lang="en-US" altLang="ja-JP" sz="1141" b="1" dirty="0" smtClean="0">
              <a:solidFill>
                <a:schemeClr val="tx1"/>
              </a:solidFill>
            </a:endParaRPr>
          </a:p>
          <a:p>
            <a:endParaRPr kumimoji="1" lang="ja-JP" altLang="en-US" sz="1283" b="1" dirty="0">
              <a:solidFill>
                <a:srgbClr val="FF0000"/>
              </a:solidFill>
            </a:endParaRPr>
          </a:p>
        </p:txBody>
      </p:sp>
      <p:sp>
        <p:nvSpPr>
          <p:cNvPr id="2" name="正方形/長方形 1"/>
          <p:cNvSpPr/>
          <p:nvPr userDrawn="1"/>
        </p:nvSpPr>
        <p:spPr>
          <a:xfrm>
            <a:off x="5822271" y="6624346"/>
            <a:ext cx="2771775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 eaLnBrk="1" hangingPunct="1"/>
            <a:r>
              <a:rPr lang="ja-JP" altLang="en-US" sz="12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1200" b="1" dirty="0" smtClean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7846665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</p:sldLayoutIdLst>
  <p:hf hdr="0" ftr="0" dt="0"/>
  <p:txStyles>
    <p:titleStyle>
      <a:lvl1pPr algn="l" defTabSz="554401" rtl="0" eaLnBrk="1" latinLnBrk="0" hangingPunct="1">
        <a:lnSpc>
          <a:spcPct val="90000"/>
        </a:lnSpc>
        <a:spcBef>
          <a:spcPct val="0"/>
        </a:spcBef>
        <a:buNone/>
        <a:defRPr kumimoji="1" sz="266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38600" indent="-138600" algn="l" defTabSz="554401" rtl="0" eaLnBrk="1" latinLnBrk="0" hangingPunct="1">
        <a:lnSpc>
          <a:spcPct val="90000"/>
        </a:lnSpc>
        <a:spcBef>
          <a:spcPts val="606"/>
        </a:spcBef>
        <a:buFont typeface="Arial" panose="020B0604020202020204" pitchFamily="34" charset="0"/>
        <a:buChar char="•"/>
        <a:defRPr kumimoji="1" sz="1698" kern="1200">
          <a:solidFill>
            <a:schemeClr val="tx1"/>
          </a:solidFill>
          <a:latin typeface="+mn-lt"/>
          <a:ea typeface="+mn-ea"/>
          <a:cs typeface="+mn-cs"/>
        </a:defRPr>
      </a:lvl1pPr>
      <a:lvl2pPr marL="415801" indent="-138600" algn="l" defTabSz="554401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2pPr>
      <a:lvl3pPr marL="693001" indent="-138600" algn="l" defTabSz="554401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213" kern="1200">
          <a:solidFill>
            <a:schemeClr val="tx1"/>
          </a:solidFill>
          <a:latin typeface="+mn-lt"/>
          <a:ea typeface="+mn-ea"/>
          <a:cs typeface="+mn-cs"/>
        </a:defRPr>
      </a:lvl3pPr>
      <a:lvl4pPr marL="970201" indent="-138600" algn="l" defTabSz="554401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4pPr>
      <a:lvl5pPr marL="1247402" indent="-138600" algn="l" defTabSz="554401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5pPr>
      <a:lvl6pPr marL="1524602" indent="-138600" algn="l" defTabSz="554401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6pPr>
      <a:lvl7pPr marL="1801802" indent="-138600" algn="l" defTabSz="554401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7pPr>
      <a:lvl8pPr marL="2079003" indent="-138600" algn="l" defTabSz="554401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8pPr>
      <a:lvl9pPr marL="2356203" indent="-138600" algn="l" defTabSz="554401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54401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1pPr>
      <a:lvl2pPr marL="277200" algn="l" defTabSz="554401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2pPr>
      <a:lvl3pPr marL="554401" algn="l" defTabSz="554401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3pPr>
      <a:lvl4pPr marL="831601" algn="l" defTabSz="554401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4pPr>
      <a:lvl5pPr marL="1108801" algn="l" defTabSz="554401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5pPr>
      <a:lvl6pPr marL="1386002" algn="l" defTabSz="554401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6pPr>
      <a:lvl7pPr marL="1663202" algn="l" defTabSz="554401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7pPr>
      <a:lvl8pPr marL="1940403" algn="l" defTabSz="554401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8pPr>
      <a:lvl9pPr marL="2217603" algn="l" defTabSz="554401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129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3347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48" userDrawn="1">
          <p15:clr>
            <a:srgbClr val="F26B43"/>
          </p15:clr>
        </p15:guide>
        <p15:guide id="7" pos="3444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2024-04-17T07:06:41Z</dcterms:modified>
</cp:coreProperties>
</file>

<file path=docProps/thumbnail.jpeg>
</file>