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9972675"/>
  <p:notesSz cx="7315200" cy="9512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41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628" y="72"/>
      </p:cViewPr>
      <p:guideLst>
        <p:guide orient="horz" pos="3141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3004" y="2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034864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3004" y="9034864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20" cy="477267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3591" y="0"/>
            <a:ext cx="3169920" cy="477267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6650" y="1189038"/>
            <a:ext cx="2501900" cy="3209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5" tIns="47379" rIns="94755" bIns="4737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520" y="4577797"/>
            <a:ext cx="5852160" cy="3745469"/>
          </a:xfrm>
          <a:prstGeom prst="rect">
            <a:avLst/>
          </a:prstGeom>
        </p:spPr>
        <p:txBody>
          <a:bodyPr vert="horz" lIns="94755" tIns="47379" rIns="94755" bIns="4737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035037"/>
            <a:ext cx="3169920" cy="477266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3591" y="9035037"/>
            <a:ext cx="3169920" cy="477266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1pPr>
    <a:lvl2pPr marL="43428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2pPr>
    <a:lvl3pPr marL="868567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3pPr>
    <a:lvl4pPr marL="130285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4pPr>
    <a:lvl5pPr marL="173713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5pPr>
    <a:lvl6pPr marL="2171416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6pPr>
    <a:lvl7pPr marL="260570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7pPr>
    <a:lvl8pPr marL="303998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8pPr>
    <a:lvl9pPr marL="3474267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406650" y="1189038"/>
            <a:ext cx="2501900" cy="32099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="" xmlns:a16="http://schemas.microsoft.com/office/drawing/2014/main" id="{46A0E3A6-09E7-3926-1B48-623E22C562B0}"/>
              </a:ext>
            </a:extLst>
          </p:cNvPr>
          <p:cNvSpPr/>
          <p:nvPr userDrawn="1"/>
        </p:nvSpPr>
        <p:spPr>
          <a:xfrm>
            <a:off x="8459585" y="7363165"/>
            <a:ext cx="3694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66635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9243194"/>
            <a:ext cx="1749504" cy="5309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9243194"/>
            <a:ext cx="2624257" cy="5309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9243194"/>
            <a:ext cx="1749504" cy="5309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E4A5D3B3-85C2-9E83-8B78-23A504C2EA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3103" y="-578347"/>
            <a:ext cx="6429366" cy="480238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itchFamily="49" charset="-128"/>
              </a:rPr>
              <a:t>277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mm×216mm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4C939DED-F69A-5AFA-2A53-57BFE81243A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57858" y="6369110"/>
            <a:ext cx="4105112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="" xmlns:a16="http://schemas.microsoft.com/office/drawing/2014/main" id="{056A746E-8BDE-0019-23A2-1D10265197C2}"/>
              </a:ext>
            </a:extLst>
          </p:cNvPr>
          <p:cNvSpPr/>
          <p:nvPr userDrawn="1"/>
        </p:nvSpPr>
        <p:spPr>
          <a:xfrm>
            <a:off x="8057858" y="7650026"/>
            <a:ext cx="41051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色つきガイド線と印刷範囲外を消してから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18" name="グループ化 17"/>
          <p:cNvGrpSpPr/>
          <p:nvPr userDrawn="1"/>
        </p:nvGrpSpPr>
        <p:grpSpPr>
          <a:xfrm>
            <a:off x="-59565" y="-1"/>
            <a:ext cx="7866111" cy="9972675"/>
            <a:chOff x="-59565" y="-1"/>
            <a:chExt cx="7866111" cy="9972675"/>
          </a:xfrm>
        </p:grpSpPr>
        <p:pic>
          <p:nvPicPr>
            <p:cNvPr id="17" name="図 16">
              <a:extLst>
                <a:ext uri="{FF2B5EF4-FFF2-40B4-BE49-F238E27FC236}">
                  <a16:creationId xmlns="" xmlns:a16="http://schemas.microsoft.com/office/drawing/2014/main" id="{4801C1CE-F557-DAFC-1414-C1F2EB2E87BA}"/>
                </a:ext>
              </a:extLst>
            </p:cNvPr>
            <p:cNvPicPr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16000" y="-1"/>
              <a:ext cx="360000" cy="9972675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="" xmlns:a16="http://schemas.microsoft.com/office/drawing/2014/main" id="{798BDE26-A54A-9B6E-77ED-1184947DE70F}"/>
                </a:ext>
              </a:extLst>
            </p:cNvPr>
            <p:cNvSpPr/>
            <p:nvPr userDrawn="1"/>
          </p:nvSpPr>
          <p:spPr>
            <a:xfrm>
              <a:off x="0" y="0"/>
              <a:ext cx="360000" cy="9972000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="" xmlns:a16="http://schemas.microsoft.com/office/drawing/2014/main" id="{085753A6-9E13-12DF-0FA2-7C6DA218FBBA}"/>
                </a:ext>
              </a:extLst>
            </p:cNvPr>
            <p:cNvSpPr/>
            <p:nvPr userDrawn="1"/>
          </p:nvSpPr>
          <p:spPr>
            <a:xfrm>
              <a:off x="-1" y="9243194"/>
              <a:ext cx="7775575" cy="72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="" xmlns:a16="http://schemas.microsoft.com/office/drawing/2014/main" id="{B6D0A00B-A542-F14D-7CAC-DB714A38CE45}"/>
                </a:ext>
              </a:extLst>
            </p:cNvPr>
            <p:cNvSpPr/>
            <p:nvPr userDrawn="1"/>
          </p:nvSpPr>
          <p:spPr>
            <a:xfrm>
              <a:off x="0" y="0"/>
              <a:ext cx="7775574" cy="1548000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D9D8097A-876E-75FE-ACA3-C0B87F6FA6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59565" y="4592967"/>
              <a:ext cx="438950" cy="1268078"/>
            </a:xfrm>
            <a:prstGeom prst="rect">
              <a:avLst/>
            </a:prstGeom>
          </p:spPr>
        </p:pic>
        <p:sp>
          <p:nvSpPr>
            <p:cNvPr id="10" name="テキスト ボックス 9">
              <a:extLst>
                <a:ext uri="{FF2B5EF4-FFF2-40B4-BE49-F238E27FC236}">
                  <a16:creationId xmlns="" xmlns:a16="http://schemas.microsoft.com/office/drawing/2014/main" id="{E072061F-F13C-8667-EB10-A774557DB595}"/>
                </a:ext>
              </a:extLst>
            </p:cNvPr>
            <p:cNvSpPr txBox="1"/>
            <p:nvPr userDrawn="1"/>
          </p:nvSpPr>
          <p:spPr>
            <a:xfrm>
              <a:off x="7383225" y="4592967"/>
              <a:ext cx="423321" cy="11925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51" dirty="0"/>
                <a:t>印刷範囲外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671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97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6107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93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62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53732" y="4480462"/>
            <a:ext cx="6268114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-80168" y="800893"/>
            <a:ext cx="7920000" cy="9458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2024-05-29T09:14:41Z</dcterms:modified>
</cp:coreProperties>
</file>