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7775575" cy="9972675"/>
  <p:notesSz cx="8178800" cy="114935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41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628" y="72"/>
      </p:cViewPr>
      <p:guideLst>
        <p:guide orient="horz" pos="3141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632109" y="3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r">
              <a:defRPr sz="14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10916625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632109" y="10916625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r">
              <a:defRPr sz="14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544146" cy="576671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632765" y="0"/>
            <a:ext cx="3544146" cy="576671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r">
              <a:defRPr sz="14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78100" y="1436688"/>
            <a:ext cx="3022600" cy="3878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537" tIns="53770" rIns="107537" bIns="5377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17880" y="5531250"/>
            <a:ext cx="6543040" cy="4525567"/>
          </a:xfrm>
          <a:prstGeom prst="rect">
            <a:avLst/>
          </a:prstGeom>
        </p:spPr>
        <p:txBody>
          <a:bodyPr vert="horz" lIns="107537" tIns="53770" rIns="107537" bIns="5377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0916834"/>
            <a:ext cx="3544146" cy="576670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632765" y="10916834"/>
            <a:ext cx="3544146" cy="576670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r">
              <a:defRPr sz="14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1pPr>
    <a:lvl2pPr marL="434283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2pPr>
    <a:lvl3pPr marL="868567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3pPr>
    <a:lvl4pPr marL="1302850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4pPr>
    <a:lvl5pPr marL="1737133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5pPr>
    <a:lvl6pPr marL="2171416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6pPr>
    <a:lvl7pPr marL="2605700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7pPr>
    <a:lvl8pPr marL="3039983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8pPr>
    <a:lvl9pPr marL="3474267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578100" y="1436688"/>
            <a:ext cx="3022600" cy="38782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="" xmlns:a16="http://schemas.microsoft.com/office/drawing/2014/main" id="{46A0E3A6-09E7-3926-1B48-623E22C562B0}"/>
              </a:ext>
            </a:extLst>
          </p:cNvPr>
          <p:cNvSpPr/>
          <p:nvPr userDrawn="1"/>
        </p:nvSpPr>
        <p:spPr>
          <a:xfrm>
            <a:off x="8459585" y="7363165"/>
            <a:ext cx="3694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4036180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3">
            <a:extLst>
              <a:ext uri="{FF2B5EF4-FFF2-40B4-BE49-F238E27FC236}">
                <a16:creationId xmlns="" xmlns:a16="http://schemas.microsoft.com/office/drawing/2014/main" id="{4A3A6996-B770-0F5F-0491-1041C91243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9778" y="-572975"/>
            <a:ext cx="6429366" cy="480238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6842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24063" algn="ctr"/>
                <a:tab pos="4048125" algn="r"/>
              </a:tabLst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角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3</a:t>
            </a: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itchFamily="49" charset="-128"/>
              </a:rPr>
              <a:t>277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mm×216mm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</a:p>
        </p:txBody>
      </p:sp>
      <p:sp>
        <p:nvSpPr>
          <p:cNvPr id="10" name="正方形/長方形 3">
            <a:extLst>
              <a:ext uri="{FF2B5EF4-FFF2-40B4-BE49-F238E27FC236}">
                <a16:creationId xmlns="" xmlns:a16="http://schemas.microsoft.com/office/drawing/2014/main" id="{5DC1B4A9-BBE0-59CA-B329-6F58DF6AE0A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057858" y="6369110"/>
            <a:ext cx="4105112" cy="97020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315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315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・ピンクに色付けされた部分は印刷不可となります。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315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315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</p:txBody>
      </p:sp>
      <p:sp>
        <p:nvSpPr>
          <p:cNvPr id="13" name="Rectangle 10">
            <a:extLst>
              <a:ext uri="{FF2B5EF4-FFF2-40B4-BE49-F238E27FC236}">
                <a16:creationId xmlns="" xmlns:a16="http://schemas.microsoft.com/office/drawing/2014/main" id="{50109CA5-236F-1BE4-B1E8-C6ABD6DB60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11227" y="33034"/>
            <a:ext cx="184731" cy="33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551"/>
          </a:p>
        </p:txBody>
      </p:sp>
      <p:sp>
        <p:nvSpPr>
          <p:cNvPr id="23" name="Rectangle 11">
            <a:extLst>
              <a:ext uri="{FF2B5EF4-FFF2-40B4-BE49-F238E27FC236}">
                <a16:creationId xmlns="" xmlns:a16="http://schemas.microsoft.com/office/drawing/2014/main" id="{FBF7433D-CB6C-4AA4-7E95-D07D935E15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" y="215982"/>
            <a:ext cx="184731" cy="33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551"/>
          </a:p>
        </p:txBody>
      </p:sp>
      <p:sp>
        <p:nvSpPr>
          <p:cNvPr id="24" name="正方形/長方形 23">
            <a:extLst>
              <a:ext uri="{FF2B5EF4-FFF2-40B4-BE49-F238E27FC236}">
                <a16:creationId xmlns="" xmlns:a16="http://schemas.microsoft.com/office/drawing/2014/main" id="{F28B2149-02E3-1B24-76DB-686312B32FF5}"/>
              </a:ext>
            </a:extLst>
          </p:cNvPr>
          <p:cNvSpPr/>
          <p:nvPr userDrawn="1"/>
        </p:nvSpPr>
        <p:spPr>
          <a:xfrm>
            <a:off x="8057858" y="7610268"/>
            <a:ext cx="41051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色つきガイド線と印刷範囲外を消してから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変換してください</a:t>
            </a:r>
          </a:p>
        </p:txBody>
      </p:sp>
      <p:grpSp>
        <p:nvGrpSpPr>
          <p:cNvPr id="15" name="グループ化 14"/>
          <p:cNvGrpSpPr/>
          <p:nvPr userDrawn="1"/>
        </p:nvGrpSpPr>
        <p:grpSpPr>
          <a:xfrm>
            <a:off x="-114423" y="0"/>
            <a:ext cx="7946368" cy="9972001"/>
            <a:chOff x="-111228" y="-1"/>
            <a:chExt cx="7946368" cy="9972001"/>
          </a:xfrm>
        </p:grpSpPr>
        <p:sp>
          <p:nvSpPr>
            <p:cNvPr id="7" name="正方形/長方形 6">
              <a:extLst>
                <a:ext uri="{FF2B5EF4-FFF2-40B4-BE49-F238E27FC236}">
                  <a16:creationId xmlns="" xmlns:a16="http://schemas.microsoft.com/office/drawing/2014/main" id="{FE7CBD2A-6F42-7189-0548-D487647421A4}"/>
                </a:ext>
              </a:extLst>
            </p:cNvPr>
            <p:cNvSpPr/>
            <p:nvPr userDrawn="1"/>
          </p:nvSpPr>
          <p:spPr>
            <a:xfrm>
              <a:off x="1" y="0"/>
              <a:ext cx="360000" cy="9972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551"/>
            </a:p>
          </p:txBody>
        </p:sp>
        <p:pic>
          <p:nvPicPr>
            <p:cNvPr id="8" name="図 7">
              <a:extLst>
                <a:ext uri="{FF2B5EF4-FFF2-40B4-BE49-F238E27FC236}">
                  <a16:creationId xmlns="" xmlns:a16="http://schemas.microsoft.com/office/drawing/2014/main" id="{F7D8510D-AEBD-357C-90F6-ADC2D21B66C9}"/>
                </a:ext>
              </a:extLst>
            </p:cNvPr>
            <p:cNvPicPr>
              <a:picLocks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16000" y="0"/>
              <a:ext cx="360000" cy="9972000"/>
            </a:xfrm>
            <a:prstGeom prst="rect">
              <a:avLst/>
            </a:prstGeom>
            <a:ln>
              <a:solidFill>
                <a:srgbClr val="FF66FF"/>
              </a:solidFill>
            </a:ln>
          </p:spPr>
        </p:pic>
        <p:sp>
          <p:nvSpPr>
            <p:cNvPr id="25" name="正方形/長方形 24">
              <a:extLst>
                <a:ext uri="{FF2B5EF4-FFF2-40B4-BE49-F238E27FC236}">
                  <a16:creationId xmlns="" xmlns:a16="http://schemas.microsoft.com/office/drawing/2014/main" id="{279C25B9-A9FC-225E-36BC-806AB174ED9E}"/>
                </a:ext>
              </a:extLst>
            </p:cNvPr>
            <p:cNvSpPr/>
            <p:nvPr userDrawn="1"/>
          </p:nvSpPr>
          <p:spPr>
            <a:xfrm>
              <a:off x="3195" y="-1"/>
              <a:ext cx="7775575" cy="360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551"/>
            </a:p>
          </p:txBody>
        </p:sp>
        <p:pic>
          <p:nvPicPr>
            <p:cNvPr id="26" name="図 25">
              <a:extLst>
                <a:ext uri="{FF2B5EF4-FFF2-40B4-BE49-F238E27FC236}">
                  <a16:creationId xmlns="" xmlns:a16="http://schemas.microsoft.com/office/drawing/2014/main" id="{E8E13441-F2B3-ED9F-FAE1-131A1FB055C2}"/>
                </a:ext>
              </a:extLst>
            </p:cNvPr>
            <p:cNvPicPr>
              <a:picLocks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344" y="9612000"/>
              <a:ext cx="7776000" cy="360000"/>
            </a:xfrm>
            <a:prstGeom prst="rect">
              <a:avLst/>
            </a:prstGeom>
            <a:ln>
              <a:solidFill>
                <a:srgbClr val="FF66FF"/>
              </a:solidFill>
            </a:ln>
          </p:spPr>
        </p:pic>
        <p:pic>
          <p:nvPicPr>
            <p:cNvPr id="12" name="図 11">
              <a:extLst>
                <a:ext uri="{FF2B5EF4-FFF2-40B4-BE49-F238E27FC236}">
                  <a16:creationId xmlns="" xmlns:a16="http://schemas.microsoft.com/office/drawing/2014/main" id="{287944EB-1569-739B-E6F7-43EFDCA616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-111228" y="4636970"/>
              <a:ext cx="460831" cy="993611"/>
            </a:xfrm>
            <a:prstGeom prst="rect">
              <a:avLst/>
            </a:prstGeom>
          </p:spPr>
        </p:pic>
        <p:sp>
          <p:nvSpPr>
            <p:cNvPr id="11" name="テキスト ボックス 10">
              <a:extLst>
                <a:ext uri="{FF2B5EF4-FFF2-40B4-BE49-F238E27FC236}">
                  <a16:creationId xmlns="" xmlns:a16="http://schemas.microsoft.com/office/drawing/2014/main" id="{0B86EDFA-29A2-BCC7-B56A-286435E95E3A}"/>
                </a:ext>
              </a:extLst>
            </p:cNvPr>
            <p:cNvSpPr txBox="1"/>
            <p:nvPr userDrawn="1"/>
          </p:nvSpPr>
          <p:spPr>
            <a:xfrm>
              <a:off x="7411819" y="4592966"/>
              <a:ext cx="423321" cy="133075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551" dirty="0"/>
                <a:t>印刷範囲外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820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97" userDrawn="1">
          <p15:clr>
            <a:srgbClr val="F26B43"/>
          </p15:clr>
        </p15:guide>
        <p15:guide id="2" pos="181" userDrawn="1">
          <p15:clr>
            <a:srgbClr val="F26B43"/>
          </p15:clr>
        </p15:guide>
        <p15:guide id="3" orient="horz" pos="6107" userDrawn="1">
          <p15:clr>
            <a:srgbClr val="F26B43"/>
          </p15:clr>
        </p15:guide>
        <p15:guide id="4" pos="4694" userDrawn="1">
          <p15:clr>
            <a:srgbClr val="F26B43"/>
          </p15:clr>
        </p15:guide>
        <p15:guide id="5" orient="horz" pos="93" userDrawn="1">
          <p15:clr>
            <a:srgbClr val="F26B43"/>
          </p15:clr>
        </p15:guide>
        <p15:guide id="6" pos="68" userDrawn="1">
          <p15:clr>
            <a:srgbClr val="F26B43"/>
          </p15:clr>
        </p15:guide>
        <p15:guide id="7" pos="4830" userDrawn="1">
          <p15:clr>
            <a:srgbClr val="F26B43"/>
          </p15:clr>
        </p15:guide>
        <p15:guide id="8" orient="horz" pos="623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753732" y="4480462"/>
            <a:ext cx="6268114" cy="1011745"/>
          </a:xfrm>
          <a:prstGeom prst="rect">
            <a:avLst/>
          </a:prstGeom>
          <a:noFill/>
        </p:spPr>
        <p:txBody>
          <a:bodyPr wrap="none" lIns="100197" tIns="50098" rIns="100197" bIns="50098">
            <a:spAutoFit/>
          </a:bodyPr>
          <a:lstStyle/>
          <a:p>
            <a:pPr algn="ctr"/>
            <a:r>
              <a:rPr lang="ja-JP" altLang="en-US" sz="5917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="" xmlns:a16="http://schemas.microsoft.com/office/drawing/2014/main" id="{3B7A1CC1-7A67-9D32-CB04-485DDB0A35AE}"/>
              </a:ext>
            </a:extLst>
          </p:cNvPr>
          <p:cNvSpPr/>
          <p:nvPr/>
        </p:nvSpPr>
        <p:spPr>
          <a:xfrm>
            <a:off x="-143836" y="800892"/>
            <a:ext cx="7983668" cy="9615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2024-05-29T09:14:21Z</dcterms:modified>
</cp:coreProperties>
</file>