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50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7415213" cy="5543550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747" userDrawn="1">
          <p15:clr>
            <a:srgbClr val="A4A3A4"/>
          </p15:clr>
        </p15:guide>
        <p15:guide id="2" pos="233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395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222" y="108"/>
      </p:cViewPr>
      <p:guideLst>
        <p:guide orient="horz" pos="1747"/>
        <p:guide pos="233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43013" y="1279525"/>
            <a:ext cx="4618037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1pPr>
    <a:lvl2pPr marL="323226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2pPr>
    <a:lvl3pPr marL="646454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3pPr>
    <a:lvl4pPr marL="969680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4pPr>
    <a:lvl5pPr marL="129290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5pPr>
    <a:lvl6pPr marL="1616133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6pPr>
    <a:lvl7pPr marL="1939361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7pPr>
    <a:lvl8pPr marL="2262587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8pPr>
    <a:lvl9pPr marL="2585815" algn="l" defTabSz="646454" rtl="0" eaLnBrk="1" latinLnBrk="0" hangingPunct="1">
      <a:defRPr kumimoji="1" sz="848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243013" y="1279525"/>
            <a:ext cx="4618037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293996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テキスト ボックス 12">
            <a:extLst>
              <a:ext uri="{FF2B5EF4-FFF2-40B4-BE49-F238E27FC236}">
                <a16:creationId xmlns="" xmlns:a16="http://schemas.microsoft.com/office/drawing/2014/main" id="{04D0A81A-4BFB-9179-6375-7BFDF5D5FA27}"/>
              </a:ext>
            </a:extLst>
          </p:cNvPr>
          <p:cNvSpPr txBox="1"/>
          <p:nvPr userDrawn="1"/>
        </p:nvSpPr>
        <p:spPr>
          <a:xfrm>
            <a:off x="7719224" y="135748"/>
            <a:ext cx="3949669" cy="853311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956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1956" b="1" dirty="0">
              <a:solidFill>
                <a:srgbClr val="0070C0"/>
              </a:solidFill>
            </a:endParaRPr>
          </a:p>
          <a:p>
            <a:r>
              <a:rPr kumimoji="1" lang="ja-JP" altLang="en-US" sz="1389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1400" b="1" dirty="0">
                <a:solidFill>
                  <a:schemeClr val="tx1"/>
                </a:solidFill>
              </a:rPr>
              <a:t>。</a:t>
            </a:r>
            <a:endParaRPr kumimoji="1" lang="en-US" altLang="ja-JP" sz="3334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="" xmlns:a16="http://schemas.microsoft.com/office/drawing/2014/main" id="{67FA7F67-D255-4CD5-FB9B-978E657EC0CE}"/>
              </a:ext>
            </a:extLst>
          </p:cNvPr>
          <p:cNvSpPr txBox="1"/>
          <p:nvPr userDrawn="1"/>
        </p:nvSpPr>
        <p:spPr>
          <a:xfrm>
            <a:off x="7719224" y="1305501"/>
            <a:ext cx="3949669" cy="819199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945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1945" b="1" dirty="0">
              <a:solidFill>
                <a:srgbClr val="00B050"/>
              </a:solidFill>
            </a:endParaRPr>
          </a:p>
          <a:p>
            <a:r>
              <a:rPr kumimoji="1" lang="ja-JP" altLang="en-US" sz="1389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1389" b="1" dirty="0">
              <a:solidFill>
                <a:schemeClr val="tx1"/>
              </a:solidFill>
            </a:endParaRPr>
          </a:p>
          <a:p>
            <a:r>
              <a:rPr kumimoji="1" lang="ja-JP" altLang="en-US" sz="1389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1389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="" xmlns:a16="http://schemas.microsoft.com/office/drawing/2014/main" id="{39C41ADD-6410-2FCB-855E-90CFB8FDEDD5}"/>
              </a:ext>
            </a:extLst>
          </p:cNvPr>
          <p:cNvSpPr txBox="1"/>
          <p:nvPr userDrawn="1"/>
        </p:nvSpPr>
        <p:spPr>
          <a:xfrm>
            <a:off x="7719224" y="2321291"/>
            <a:ext cx="3914859" cy="103297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945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1945" b="1" dirty="0">
              <a:solidFill>
                <a:srgbClr val="FF33CC"/>
              </a:solidFill>
            </a:endParaRPr>
          </a:p>
          <a:p>
            <a:r>
              <a:rPr kumimoji="1" lang="ja-JP" altLang="en-US" sz="1389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1389" b="1" dirty="0">
              <a:solidFill>
                <a:schemeClr val="tx1"/>
              </a:solidFill>
            </a:endParaRPr>
          </a:p>
          <a:p>
            <a:r>
              <a:rPr kumimoji="1" lang="ja-JP" altLang="en-US" sz="1389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4444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="" xmlns:a16="http://schemas.microsoft.com/office/drawing/2014/main" id="{C7F70497-C289-9ABA-A0DC-21F071047F4A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719224" y="3337079"/>
            <a:ext cx="3914860" cy="827278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945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945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2540658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89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389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389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389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="" xmlns:a16="http://schemas.microsoft.com/office/drawing/2014/main" id="{5873A54D-9AB5-81D1-5100-48A07E53AF82}"/>
              </a:ext>
            </a:extLst>
          </p:cNvPr>
          <p:cNvSpPr/>
          <p:nvPr userDrawn="1"/>
        </p:nvSpPr>
        <p:spPr>
          <a:xfrm>
            <a:off x="7719224" y="4397280"/>
            <a:ext cx="3914859" cy="15888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945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945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945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945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1389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  <p:grpSp>
        <p:nvGrpSpPr>
          <p:cNvPr id="11" name="グループ化 10"/>
          <p:cNvGrpSpPr/>
          <p:nvPr userDrawn="1"/>
        </p:nvGrpSpPr>
        <p:grpSpPr>
          <a:xfrm>
            <a:off x="0" y="-736166"/>
            <a:ext cx="7415213" cy="6279716"/>
            <a:chOff x="0" y="-736166"/>
            <a:chExt cx="7415213" cy="6279716"/>
          </a:xfrm>
        </p:grpSpPr>
        <p:sp>
          <p:nvSpPr>
            <p:cNvPr id="8" name="Rectangle 23">
              <a:extLst>
                <a:ext uri="{FF2B5EF4-FFF2-40B4-BE49-F238E27FC236}">
                  <a16:creationId xmlns="" xmlns:a16="http://schemas.microsoft.com/office/drawing/2014/main" id="{F6FBBE3A-AE6C-C51C-B711-AE85C0529E6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41908" y="-736166"/>
              <a:ext cx="6131396" cy="651183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3911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往復はがき（</a:t>
              </a:r>
              <a:r>
                <a:rPr lang="en-US" altLang="ja-JP" sz="3911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200×148mm</a:t>
              </a:r>
              <a:r>
                <a:rPr lang="ja-JP" altLang="en-US" sz="3911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3911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sp>
          <p:nvSpPr>
            <p:cNvPr id="7" name="正方形/長方形 6">
              <a:extLst>
                <a:ext uri="{FF2B5EF4-FFF2-40B4-BE49-F238E27FC236}">
                  <a16:creationId xmlns="" xmlns:a16="http://schemas.microsoft.com/office/drawing/2014/main" id="{D76E6F83-B170-37E9-B9AC-55B0632A5875}"/>
                </a:ext>
              </a:extLst>
            </p:cNvPr>
            <p:cNvSpPr/>
            <p:nvPr userDrawn="1"/>
          </p:nvSpPr>
          <p:spPr>
            <a:xfrm>
              <a:off x="0" y="0"/>
              <a:ext cx="7415213" cy="5543550"/>
            </a:xfrm>
            <a:prstGeom prst="rect">
              <a:avLst/>
            </a:prstGeom>
            <a:noFill/>
            <a:ln>
              <a:solidFill>
                <a:srgbClr val="FF33CC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" name="正方形/長方形 8">
              <a:extLst>
                <a:ext uri="{FF2B5EF4-FFF2-40B4-BE49-F238E27FC236}">
                  <a16:creationId xmlns="" xmlns:a16="http://schemas.microsoft.com/office/drawing/2014/main" id="{AE2E85AB-629C-7DA9-BBBE-21B7BD0E76C7}"/>
                </a:ext>
              </a:extLst>
            </p:cNvPr>
            <p:cNvSpPr/>
            <p:nvPr userDrawn="1"/>
          </p:nvSpPr>
          <p:spPr>
            <a:xfrm>
              <a:off x="108000" y="108000"/>
              <a:ext cx="7200000" cy="5328000"/>
            </a:xfrm>
            <a:prstGeom prst="rect">
              <a:avLst/>
            </a:prstGeom>
            <a:noFill/>
            <a:ln>
              <a:solidFill>
                <a:srgbClr val="92D05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正方形/長方形 9">
              <a:extLst>
                <a:ext uri="{FF2B5EF4-FFF2-40B4-BE49-F238E27FC236}">
                  <a16:creationId xmlns="" xmlns:a16="http://schemas.microsoft.com/office/drawing/2014/main" id="{5825BEE8-5B84-20F7-7039-F8DAF619838F}"/>
                </a:ext>
              </a:extLst>
            </p:cNvPr>
            <p:cNvSpPr/>
            <p:nvPr userDrawn="1"/>
          </p:nvSpPr>
          <p:spPr>
            <a:xfrm>
              <a:off x="216000" y="216000"/>
              <a:ext cx="6984000" cy="5112000"/>
            </a:xfrm>
            <a:prstGeom prst="rect">
              <a:avLst/>
            </a:prstGeom>
            <a:noFill/>
            <a:ln>
              <a:solidFill>
                <a:srgbClr val="0070C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cxnSp>
          <p:nvCxnSpPr>
            <p:cNvPr id="12" name="直線コネクタ 11">
              <a:extLst>
                <a:ext uri="{FF2B5EF4-FFF2-40B4-BE49-F238E27FC236}">
                  <a16:creationId xmlns="" xmlns:a16="http://schemas.microsoft.com/office/drawing/2014/main" id="{AB4D7115-1351-19E8-E20C-1734E5292DE0}"/>
                </a:ext>
              </a:extLst>
            </p:cNvPr>
            <p:cNvCxnSpPr>
              <a:cxnSpLocks/>
            </p:cNvCxnSpPr>
            <p:nvPr userDrawn="1"/>
          </p:nvCxnSpPr>
          <p:spPr>
            <a:xfrm>
              <a:off x="3707606" y="0"/>
              <a:ext cx="0" cy="5543550"/>
            </a:xfrm>
            <a:prstGeom prst="line">
              <a:avLst/>
            </a:prstGeom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23524001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62" r:id="rId1"/>
  </p:sldLayoutIdLst>
  <p:hf hdr="0" ftr="0" dt="0"/>
  <p:txStyles>
    <p:titleStyle>
      <a:lvl1pPr algn="l" defTabSz="739110" rtl="0" eaLnBrk="1" latinLnBrk="0" hangingPunct="1">
        <a:lnSpc>
          <a:spcPct val="90000"/>
        </a:lnSpc>
        <a:spcBef>
          <a:spcPct val="0"/>
        </a:spcBef>
        <a:buNone/>
        <a:defRPr kumimoji="1" sz="355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4777" indent="-184777" algn="l" defTabSz="739110" rtl="0" eaLnBrk="1" latinLnBrk="0" hangingPunct="1">
        <a:lnSpc>
          <a:spcPct val="90000"/>
        </a:lnSpc>
        <a:spcBef>
          <a:spcPts val="808"/>
        </a:spcBef>
        <a:buFont typeface="Arial" panose="020B0604020202020204" pitchFamily="34" charset="0"/>
        <a:buChar char="•"/>
        <a:defRPr kumimoji="1" sz="2263" kern="1200">
          <a:solidFill>
            <a:schemeClr val="tx1"/>
          </a:solidFill>
          <a:latin typeface="+mn-lt"/>
          <a:ea typeface="+mn-ea"/>
          <a:cs typeface="+mn-cs"/>
        </a:defRPr>
      </a:lvl1pPr>
      <a:lvl2pPr marL="554332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940" kern="1200">
          <a:solidFill>
            <a:schemeClr val="tx1"/>
          </a:solidFill>
          <a:latin typeface="+mn-lt"/>
          <a:ea typeface="+mn-ea"/>
          <a:cs typeface="+mn-cs"/>
        </a:defRPr>
      </a:lvl2pPr>
      <a:lvl3pPr marL="923887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617" kern="1200">
          <a:solidFill>
            <a:schemeClr val="tx1"/>
          </a:solidFill>
          <a:latin typeface="+mn-lt"/>
          <a:ea typeface="+mn-ea"/>
          <a:cs typeface="+mn-cs"/>
        </a:defRPr>
      </a:lvl3pPr>
      <a:lvl4pPr marL="1293442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4pPr>
      <a:lvl5pPr marL="1662996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5pPr>
      <a:lvl6pPr marL="2032551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6pPr>
      <a:lvl7pPr marL="2402106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7pPr>
      <a:lvl8pPr marL="2771661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8pPr>
      <a:lvl9pPr marL="3141215" indent="-184777" algn="l" defTabSz="739110" rtl="0" eaLnBrk="1" latinLnBrk="0" hangingPunct="1">
        <a:lnSpc>
          <a:spcPct val="90000"/>
        </a:lnSpc>
        <a:spcBef>
          <a:spcPts val="404"/>
        </a:spcBef>
        <a:buFont typeface="Arial" panose="020B0604020202020204" pitchFamily="34" charset="0"/>
        <a:buChar char="•"/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1pPr>
      <a:lvl2pPr marL="369555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2pPr>
      <a:lvl3pPr marL="739110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3pPr>
      <a:lvl4pPr marL="1108664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4pPr>
      <a:lvl5pPr marL="1478219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5pPr>
      <a:lvl6pPr marL="1847774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6pPr>
      <a:lvl7pPr marL="2217329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7pPr>
      <a:lvl8pPr marL="2586883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8pPr>
      <a:lvl9pPr marL="2956438" algn="l" defTabSz="739110" rtl="0" eaLnBrk="1" latinLnBrk="0" hangingPunct="1">
        <a:defRPr kumimoji="1" sz="145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109" userDrawn="1">
          <p15:clr>
            <a:srgbClr val="F26B43"/>
          </p15:clr>
        </p15:guide>
        <p15:guide id="2" pos="174" userDrawn="1">
          <p15:clr>
            <a:srgbClr val="F26B43"/>
          </p15:clr>
        </p15:guide>
        <p15:guide id="3" orient="horz" pos="3394" userDrawn="1">
          <p15:clr>
            <a:srgbClr val="F26B43"/>
          </p15:clr>
        </p15:guide>
        <p15:guide id="4" pos="4476" userDrawn="1">
          <p15:clr>
            <a:srgbClr val="F26B43"/>
          </p15:clr>
        </p15:guide>
        <p15:guide id="5" orient="horz" pos="51" userDrawn="1">
          <p15:clr>
            <a:srgbClr val="F26B43"/>
          </p15:clr>
        </p15:guide>
        <p15:guide id="6" pos="64" userDrawn="1">
          <p15:clr>
            <a:srgbClr val="F26B43"/>
          </p15:clr>
        </p15:guide>
        <p15:guide id="7" pos="4607" userDrawn="1">
          <p15:clr>
            <a:srgbClr val="F26B43"/>
          </p15:clr>
        </p15:guide>
        <p15:guide id="8" orient="horz" pos="3464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-87460" y="1392962"/>
            <a:ext cx="7940850" cy="2992939"/>
          </a:xfrm>
          <a:prstGeom prst="rect">
            <a:avLst/>
          </a:prstGeom>
          <a:noFill/>
        </p:spPr>
        <p:txBody>
          <a:bodyPr wrap="square" lIns="254073" tIns="127034" rIns="254073" bIns="127034">
            <a:spAutoFit/>
          </a:bodyPr>
          <a:lstStyle/>
          <a:p>
            <a:pPr algn="ctr"/>
            <a:r>
              <a:rPr lang="ja-JP" altLang="en-US" sz="8891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2024-05-29T06:08:13Z</dcterms:modified>
</cp:coreProperties>
</file>

<file path=docProps/thumbnail.jpeg>
</file>