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9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7775575" cy="5543550"/>
  <p:notesSz cx="6807200" cy="9939338"/>
  <p:defaultTextStyle>
    <a:defPPr>
      <a:defRPr lang="ja-JP"/>
    </a:defPPr>
    <a:lvl1pPr marL="0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1pPr>
    <a:lvl2pPr marL="325892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2pPr>
    <a:lvl3pPr marL="651784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3pPr>
    <a:lvl4pPr marL="977676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4pPr>
    <a:lvl5pPr marL="1303569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5pPr>
    <a:lvl6pPr marL="1629461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6pPr>
    <a:lvl7pPr marL="1955353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7pPr>
    <a:lvl8pPr marL="2281245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8pPr>
    <a:lvl9pPr marL="2607137" algn="l" defTabSz="651784" rtl="0" eaLnBrk="1" latinLnBrk="0" hangingPunct="1">
      <a:defRPr kumimoji="1" sz="1283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746" userDrawn="1">
          <p15:clr>
            <a:srgbClr val="A4A3A4"/>
          </p15:clr>
        </p15:guide>
        <p15:guide id="2" pos="2449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09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78" y="564"/>
      </p:cViewPr>
      <p:guideLst>
        <p:guide orient="horz" pos="1746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55295" y="1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440467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55295" y="9440467"/>
            <a:ext cx="2950317" cy="498873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2949786" cy="49869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55840" y="0"/>
            <a:ext cx="2949786" cy="498693"/>
          </a:xfrm>
          <a:prstGeom prst="rect">
            <a:avLst/>
          </a:prstGeom>
        </p:spPr>
        <p:txBody>
          <a:bodyPr vert="horz" lIns="91518" tIns="45760" rIns="91518" bIns="4576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52513" y="1243013"/>
            <a:ext cx="4702175" cy="33528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18" tIns="45760" rIns="91518" bIns="4576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0720" y="4783308"/>
            <a:ext cx="5445760" cy="3913615"/>
          </a:xfrm>
          <a:prstGeom prst="rect">
            <a:avLst/>
          </a:prstGeom>
        </p:spPr>
        <p:txBody>
          <a:bodyPr vert="horz" lIns="91518" tIns="45760" rIns="91518" bIns="4576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440648"/>
            <a:ext cx="2949786" cy="498692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55840" y="9440648"/>
            <a:ext cx="2949786" cy="498692"/>
          </a:xfrm>
          <a:prstGeom prst="rect">
            <a:avLst/>
          </a:prstGeom>
        </p:spPr>
        <p:txBody>
          <a:bodyPr vert="horz" lIns="91518" tIns="45760" rIns="91518" bIns="4576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1pPr>
    <a:lvl2pPr marL="325892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2pPr>
    <a:lvl3pPr marL="651784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3pPr>
    <a:lvl4pPr marL="977676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4pPr>
    <a:lvl5pPr marL="1303569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5pPr>
    <a:lvl6pPr marL="1629461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6pPr>
    <a:lvl7pPr marL="1955353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7pPr>
    <a:lvl8pPr marL="2281245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8pPr>
    <a:lvl9pPr marL="2607137" algn="l" defTabSz="651784" rtl="0" eaLnBrk="1" latinLnBrk="0" hangingPunct="1">
      <a:defRPr kumimoji="1" sz="855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052513" y="1243013"/>
            <a:ext cx="4702175" cy="3352800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761837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テキスト ボックス 6"/>
          <p:cNvSpPr txBox="1"/>
          <p:nvPr userDrawn="1"/>
        </p:nvSpPr>
        <p:spPr>
          <a:xfrm>
            <a:off x="7996363" y="1247902"/>
            <a:ext cx="2341481" cy="780663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0070C0"/>
              </a:solidFill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0070C0"/>
                </a:solidFill>
                <a:latin typeface="+mn-ea"/>
                <a:ea typeface="+mn-ea"/>
              </a:rPr>
              <a:t>一番内側の青線</a:t>
            </a:r>
            <a:endParaRPr kumimoji="1" lang="en-US" altLang="ja-JP" sz="1017" b="1" dirty="0" smtClean="0">
              <a:solidFill>
                <a:srgbClr val="0070C0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切れてはいけない文字や絵柄は、この線より内側に入れてください。</a:t>
            </a:r>
            <a:endParaRPr kumimoji="1" lang="en-US" altLang="ja-JP" sz="813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ja-JP" altLang="en-US" sz="813" b="1" dirty="0">
              <a:solidFill>
                <a:srgbClr val="FF0000"/>
              </a:solidFill>
            </a:endParaRPr>
          </a:p>
        </p:txBody>
      </p:sp>
      <p:sp>
        <p:nvSpPr>
          <p:cNvPr id="8" name="テキスト ボックス 7"/>
          <p:cNvSpPr txBox="1"/>
          <p:nvPr userDrawn="1"/>
        </p:nvSpPr>
        <p:spPr>
          <a:xfrm>
            <a:off x="7998805" y="2121499"/>
            <a:ext cx="2344278" cy="905761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00B050"/>
              </a:solidFill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00B050"/>
                </a:solidFill>
                <a:latin typeface="+mn-ea"/>
                <a:ea typeface="+mn-ea"/>
              </a:rPr>
              <a:t>真ん中の緑線</a:t>
            </a:r>
            <a:endParaRPr kumimoji="1" lang="en-US" altLang="ja-JP" sz="1017" b="1" dirty="0" smtClean="0">
              <a:solidFill>
                <a:srgbClr val="00B050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仕上がりサイズ</a:t>
            </a:r>
            <a:r>
              <a:rPr kumimoji="1" lang="en-US" altLang="ja-JP" sz="813" b="1" dirty="0" smtClean="0">
                <a:solidFill>
                  <a:schemeClr val="tx1"/>
                </a:solidFill>
                <a:latin typeface="+mn-ea"/>
                <a:ea typeface="+mn-ea"/>
              </a:rPr>
              <a:t>/</a:t>
            </a:r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折りの範囲です。</a:t>
            </a:r>
            <a:endParaRPr kumimoji="1" lang="en-US" altLang="ja-JP" sz="813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この線で断裁・折り加工されますので、文字や絵柄の配置にはご注意ください。</a:t>
            </a:r>
            <a:endParaRPr kumimoji="1" lang="en-US" altLang="ja-JP" sz="813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endParaRPr kumimoji="1" lang="en-US" altLang="ja-JP" sz="813" b="1" dirty="0" smtClean="0">
              <a:solidFill>
                <a:schemeClr val="tx1"/>
              </a:solidFill>
            </a:endParaRPr>
          </a:p>
        </p:txBody>
      </p:sp>
      <p:sp>
        <p:nvSpPr>
          <p:cNvPr id="9" name="テキスト ボックス 8"/>
          <p:cNvSpPr txBox="1"/>
          <p:nvPr userDrawn="1"/>
        </p:nvSpPr>
        <p:spPr>
          <a:xfrm>
            <a:off x="7993566" y="3106212"/>
            <a:ext cx="2344278" cy="905761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endParaRPr kumimoji="1" lang="en-US" altLang="ja-JP" sz="1017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pPr algn="ctr"/>
            <a:r>
              <a:rPr kumimoji="1" lang="ja-JP" altLang="en-US" sz="1017" b="1" dirty="0" smtClean="0">
                <a:solidFill>
                  <a:srgbClr val="FF33CC"/>
                </a:solidFill>
                <a:latin typeface="+mn-ea"/>
                <a:ea typeface="+mn-ea"/>
              </a:rPr>
              <a:t>一番外側のピンク線</a:t>
            </a:r>
            <a:endParaRPr kumimoji="1" lang="en-US" altLang="ja-JP" sz="1017" b="1" dirty="0" smtClean="0">
              <a:solidFill>
                <a:srgbClr val="FF33CC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フチ無し印刷をご希望の場合、</a:t>
            </a:r>
            <a:endParaRPr kumimoji="1" lang="en-US" altLang="ja-JP" sz="813" b="1" dirty="0" smtClean="0">
              <a:solidFill>
                <a:schemeClr val="tx1"/>
              </a:solidFill>
              <a:latin typeface="+mn-ea"/>
              <a:ea typeface="+mn-ea"/>
            </a:endParaRPr>
          </a:p>
          <a:p>
            <a:r>
              <a:rPr kumimoji="1" lang="ja-JP" altLang="en-US" sz="813" b="1" dirty="0" smtClean="0">
                <a:solidFill>
                  <a:schemeClr val="tx1"/>
                </a:solidFill>
                <a:latin typeface="+mn-ea"/>
                <a:ea typeface="+mn-ea"/>
              </a:rPr>
              <a:t>画像や背景色をこの線まで伸ばして配置してください。</a:t>
            </a:r>
            <a:endParaRPr kumimoji="1" lang="en-US" altLang="ja-JP" sz="813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endParaRPr kumimoji="1" lang="ja-JP" altLang="en-US" sz="813" b="1" dirty="0">
              <a:solidFill>
                <a:srgbClr val="FF0000"/>
              </a:solidFill>
            </a:endParaRPr>
          </a:p>
        </p:txBody>
      </p:sp>
      <p:sp>
        <p:nvSpPr>
          <p:cNvPr id="10" name="正方形/長方形 3"/>
          <p:cNvSpPr>
            <a:spLocks noChangeArrowheads="1"/>
          </p:cNvSpPr>
          <p:nvPr userDrawn="1"/>
        </p:nvSpPr>
        <p:spPr bwMode="auto">
          <a:xfrm>
            <a:off x="7996363" y="4075961"/>
            <a:ext cx="2344278" cy="1121589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855" b="1" u="sng" dirty="0" smtClean="0">
                <a:latin typeface="ＭＳ Ｐゴシック" panose="020B0600070205080204" pitchFamily="50" charset="-128"/>
              </a:rPr>
              <a:t>その他注意事項</a:t>
            </a:r>
            <a:endParaRPr lang="en-US" altLang="ja-JP" sz="855" b="1" u="sng" dirty="0" smtClean="0">
              <a:latin typeface="ＭＳ Ｐゴシック" panose="020B0600070205080204" pitchFamily="50" charset="-128"/>
            </a:endParaRPr>
          </a:p>
          <a:p>
            <a:pPr marL="0" marR="0" lvl="0" indent="0" algn="l" defTabSz="464722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610" b="1" dirty="0" smtClean="0">
                <a:latin typeface="+mn-ea"/>
                <a:ea typeface="+mn-ea"/>
              </a:rPr>
              <a:t>・</a:t>
            </a:r>
            <a:r>
              <a:rPr lang="en-US" altLang="ja-JP" sz="998" b="1" dirty="0" smtClean="0">
                <a:latin typeface="+mn-ea"/>
                <a:ea typeface="+mn-ea"/>
              </a:rPr>
              <a:t>PDF</a:t>
            </a:r>
            <a:r>
              <a:rPr lang="ja-JP" altLang="en-US" sz="998" b="1" dirty="0" smtClean="0">
                <a:latin typeface="+mn-ea"/>
                <a:ea typeface="+mn-ea"/>
              </a:rPr>
              <a:t>形式での入稿をお願いします。</a:t>
            </a:r>
            <a:endParaRPr lang="en-US" altLang="ja-JP" sz="998" b="1" dirty="0" smtClean="0">
              <a:latin typeface="+mn-ea"/>
              <a:ea typeface="+mn-ea"/>
            </a:endParaRPr>
          </a:p>
          <a:p>
            <a:pPr algn="ctr" eaLnBrk="1" hangingPunct="1"/>
            <a:r>
              <a:rPr lang="ja-JP" altLang="en-US" sz="998" b="1" dirty="0" smtClean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998" b="1" dirty="0" smtClean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998" b="1" dirty="0" smtClean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998" b="1" dirty="0" smtClean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</a:p>
          <a:p>
            <a:pPr marL="0" marR="0" lvl="0" indent="0" algn="l" defTabSz="464722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lang="ja-JP" altLang="ja-JP" sz="610" b="1" dirty="0">
              <a:latin typeface="+mn-ea"/>
              <a:ea typeface="+mn-ea"/>
            </a:endParaRPr>
          </a:p>
        </p:txBody>
      </p:sp>
      <p:grpSp>
        <p:nvGrpSpPr>
          <p:cNvPr id="2" name="グループ化 1"/>
          <p:cNvGrpSpPr/>
          <p:nvPr userDrawn="1"/>
        </p:nvGrpSpPr>
        <p:grpSpPr>
          <a:xfrm>
            <a:off x="0" y="-651811"/>
            <a:ext cx="7775575" cy="6195361"/>
            <a:chOff x="0" y="-651811"/>
            <a:chExt cx="7775575" cy="6195361"/>
          </a:xfrm>
        </p:grpSpPr>
        <p:grpSp>
          <p:nvGrpSpPr>
            <p:cNvPr id="11" name="グループ化 10"/>
            <p:cNvGrpSpPr/>
            <p:nvPr userDrawn="1"/>
          </p:nvGrpSpPr>
          <p:grpSpPr>
            <a:xfrm>
              <a:off x="0" y="-651811"/>
              <a:ext cx="7775575" cy="6195361"/>
              <a:chOff x="-28065" y="-914253"/>
              <a:chExt cx="10907713" cy="8689828"/>
            </a:xfrm>
          </p:grpSpPr>
          <p:grpSp>
            <p:nvGrpSpPr>
              <p:cNvPr id="12" name="グループ化 11">
                <a:extLst>
                  <a:ext uri="{FF2B5EF4-FFF2-40B4-BE49-F238E27FC236}">
                    <a16:creationId xmlns="" xmlns:a16="http://schemas.microsoft.com/office/drawing/2014/main" id="{DB306C35-AFF2-401E-BF39-461615721C56}"/>
                  </a:ext>
                </a:extLst>
              </p:cNvPr>
              <p:cNvGrpSpPr/>
              <p:nvPr userDrawn="1"/>
            </p:nvGrpSpPr>
            <p:grpSpPr>
              <a:xfrm>
                <a:off x="-28065" y="-914253"/>
                <a:ext cx="10907713" cy="8689828"/>
                <a:chOff x="0" y="-1282529"/>
                <a:chExt cx="7775575" cy="12190242"/>
              </a:xfrm>
            </p:grpSpPr>
            <p:sp>
              <p:nvSpPr>
                <p:cNvPr id="26" name="Rectangle 23"/>
                <p:cNvSpPr>
                  <a:spLocks noChangeArrowheads="1"/>
                </p:cNvSpPr>
                <p:nvPr userDrawn="1"/>
              </p:nvSpPr>
              <p:spPr bwMode="auto">
                <a:xfrm>
                  <a:off x="288006" y="-1282529"/>
                  <a:ext cx="7107899" cy="1204837"/>
                </a:xfrm>
                <a:prstGeom prst="rect">
                  <a:avLst/>
                </a:prstGeom>
                <a:noFill/>
                <a:ln w="9525">
                  <a:solidFill>
                    <a:srgbClr val="FFFFFF"/>
                  </a:solidFill>
                </a:ln>
              </p:spPr>
              <p:style>
                <a:lnRef idx="2">
                  <a:schemeClr val="accent5">
                    <a:shade val="50000"/>
                  </a:schemeClr>
                </a:lnRef>
                <a:fillRef idx="1">
                  <a:schemeClr val="accent5"/>
                </a:fillRef>
                <a:effectRef idx="0">
                  <a:schemeClr val="accent5"/>
                </a:effectRef>
                <a:fontRef idx="minor">
                  <a:schemeClr val="lt1"/>
                </a:fontRef>
              </p:style>
              <p:txBody>
                <a:bodyPr wrap="square" lIns="48874" tIns="24437" rIns="48874" bIns="24437" anchor="ctr">
                  <a:spAutoFit/>
                </a:bodyPr>
                <a:lstStyle>
                  <a:lvl1pPr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1pPr>
                  <a:lvl2pPr marL="742950" indent="-28575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2pPr>
                  <a:lvl3pPr marL="1143000" indent="-22860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3pPr>
                  <a:lvl4pPr marL="1600200" indent="-22860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4pPr>
                  <a:lvl5pPr marL="2057400" indent="-228600" defTabSz="684213"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5pPr>
                  <a:lvl6pPr marL="25146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6pPr>
                  <a:lvl7pPr marL="29718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7pPr>
                  <a:lvl8pPr marL="34290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8pPr>
                  <a:lvl9pPr marL="3886200" indent="-228600" defTabSz="684213" fontAlgn="base">
                    <a:spcBef>
                      <a:spcPct val="0"/>
                    </a:spcBef>
                    <a:spcAft>
                      <a:spcPct val="0"/>
                    </a:spcAft>
                    <a:tabLst>
                      <a:tab pos="2024063" algn="ctr"/>
                      <a:tab pos="4048125" algn="r"/>
                    </a:tabLst>
                    <a:defRPr kumimoji="1" sz="1600">
                      <a:solidFill>
                        <a:schemeClr val="tx1"/>
                      </a:solidFill>
                      <a:latin typeface="Calibri" pitchFamily="34" charset="0"/>
                      <a:ea typeface="ＭＳ Ｐゴシック" pitchFamily="50" charset="-128"/>
                    </a:defRPr>
                  </a:lvl9pPr>
                </a:lstStyle>
                <a:p>
                  <a:pPr algn="ctr">
                    <a:defRPr/>
                  </a:pPr>
                  <a:r>
                    <a:rPr lang="en-US" altLang="ja-JP" sz="1829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A5</a:t>
                  </a:r>
                  <a:r>
                    <a:rPr lang="ja-JP" altLang="en-US" sz="1829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二つ折り　表面</a:t>
                  </a:r>
                  <a:endParaRPr lang="en-US" altLang="ja-JP" sz="1829" b="1" dirty="0" smtClean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endParaRPr>
                </a:p>
                <a:p>
                  <a:pPr algn="ctr">
                    <a:defRPr/>
                  </a:pPr>
                  <a:r>
                    <a:rPr lang="ja-JP" altLang="en-US" sz="1829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仕上がりサイズ</a:t>
                  </a:r>
                  <a:r>
                    <a:rPr lang="en-US" altLang="ja-JP" sz="1829" b="1" dirty="0" smtClean="0">
                      <a:solidFill>
                        <a:schemeClr val="tx1"/>
                      </a:solidFill>
                      <a:latin typeface="ＭＳ ゴシック" pitchFamily="49" charset="-128"/>
                      <a:ea typeface="ＭＳ ゴシック" pitchFamily="49" charset="-128"/>
                    </a:rPr>
                    <a:t>(148mm×105mm)</a:t>
                  </a:r>
                  <a:endParaRPr lang="en-US" altLang="ja-JP" sz="1829" b="1" dirty="0">
                    <a:solidFill>
                      <a:schemeClr val="tx1"/>
                    </a:solidFill>
                    <a:latin typeface="ＭＳ ゴシック" pitchFamily="49" charset="-128"/>
                    <a:ea typeface="ＭＳ ゴシック" pitchFamily="49" charset="-128"/>
                  </a:endParaRPr>
                </a:p>
              </p:txBody>
            </p:sp>
            <p:grpSp>
              <p:nvGrpSpPr>
                <p:cNvPr id="27" name="グループ化 26">
                  <a:extLst>
                    <a:ext uri="{FF2B5EF4-FFF2-40B4-BE49-F238E27FC236}">
                      <a16:creationId xmlns="" xmlns:a16="http://schemas.microsoft.com/office/drawing/2014/main" id="{B32AE353-29C4-4B0A-B3C8-4EF5E84790D9}"/>
                    </a:ext>
                  </a:extLst>
                </p:cNvPr>
                <p:cNvGrpSpPr/>
                <p:nvPr userDrawn="1"/>
              </p:nvGrpSpPr>
              <p:grpSpPr>
                <a:xfrm>
                  <a:off x="0" y="0"/>
                  <a:ext cx="7775575" cy="10907713"/>
                  <a:chOff x="0" y="0"/>
                  <a:chExt cx="7775575" cy="10907713"/>
                </a:xfrm>
              </p:grpSpPr>
              <p:sp>
                <p:nvSpPr>
                  <p:cNvPr id="28" name="正方形/長方形 27">
                    <a:extLst>
                      <a:ext uri="{FF2B5EF4-FFF2-40B4-BE49-F238E27FC236}">
                        <a16:creationId xmlns="" xmlns:a16="http://schemas.microsoft.com/office/drawing/2014/main" id="{729DB529-E221-42B0-AA89-699F4A966F06}"/>
                      </a:ext>
                    </a:extLst>
                  </p:cNvPr>
                  <p:cNvSpPr/>
                  <p:nvPr userDrawn="1"/>
                </p:nvSpPr>
                <p:spPr>
                  <a:xfrm>
                    <a:off x="108000" y="212505"/>
                    <a:ext cx="7560000" cy="10483588"/>
                  </a:xfrm>
                  <a:prstGeom prst="rect">
                    <a:avLst/>
                  </a:prstGeom>
                  <a:noFill/>
                  <a:ln w="9525">
                    <a:solidFill>
                      <a:srgbClr val="00B050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sz="915"/>
                  </a:p>
                </p:txBody>
              </p:sp>
              <p:sp>
                <p:nvSpPr>
                  <p:cNvPr id="29" name="正方形/長方形 28">
                    <a:extLst>
                      <a:ext uri="{FF2B5EF4-FFF2-40B4-BE49-F238E27FC236}">
                        <a16:creationId xmlns="" xmlns:a16="http://schemas.microsoft.com/office/drawing/2014/main" id="{8FFC68FE-4D91-420F-ACE3-8DA17E43A103}"/>
                      </a:ext>
                    </a:extLst>
                  </p:cNvPr>
                  <p:cNvSpPr/>
                  <p:nvPr userDrawn="1"/>
                </p:nvSpPr>
                <p:spPr>
                  <a:xfrm>
                    <a:off x="0" y="0"/>
                    <a:ext cx="7775575" cy="10907713"/>
                  </a:xfrm>
                  <a:prstGeom prst="rect">
                    <a:avLst/>
                  </a:prstGeom>
                  <a:noFill/>
                  <a:ln w="9525">
                    <a:solidFill>
                      <a:srgbClr val="FF33CC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sz="915"/>
                  </a:p>
                </p:txBody>
              </p:sp>
              <p:sp>
                <p:nvSpPr>
                  <p:cNvPr id="30" name="正方形/長方形 29">
                    <a:extLst>
                      <a:ext uri="{FF2B5EF4-FFF2-40B4-BE49-F238E27FC236}">
                        <a16:creationId xmlns="" xmlns:a16="http://schemas.microsoft.com/office/drawing/2014/main" id="{7F66173D-B849-43B8-87F4-9819D6E06DA9}"/>
                      </a:ext>
                    </a:extLst>
                  </p:cNvPr>
                  <p:cNvSpPr/>
                  <p:nvPr userDrawn="1"/>
                </p:nvSpPr>
                <p:spPr>
                  <a:xfrm>
                    <a:off x="216000" y="425010"/>
                    <a:ext cx="7344000" cy="10058578"/>
                  </a:xfrm>
                  <a:prstGeom prst="rect">
                    <a:avLst/>
                  </a:prstGeom>
                  <a:noFill/>
                  <a:ln w="9525">
                    <a:solidFill>
                      <a:srgbClr val="0070C0"/>
                    </a:solidFill>
                    <a:prstDash val="solid"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kumimoji="1" lang="ja-JP" altLang="en-US" sz="915"/>
                  </a:p>
                </p:txBody>
              </p:sp>
            </p:grpSp>
          </p:grpSp>
          <p:grpSp>
            <p:nvGrpSpPr>
              <p:cNvPr id="13" name="グループ化 12"/>
              <p:cNvGrpSpPr/>
              <p:nvPr userDrawn="1"/>
            </p:nvGrpSpPr>
            <p:grpSpPr>
              <a:xfrm>
                <a:off x="123439" y="151483"/>
                <a:ext cx="5302651" cy="7473238"/>
                <a:chOff x="123439" y="151483"/>
                <a:chExt cx="5302651" cy="7473238"/>
              </a:xfrm>
            </p:grpSpPr>
            <p:grpSp>
              <p:nvGrpSpPr>
                <p:cNvPr id="14" name="グループ化 13"/>
                <p:cNvGrpSpPr/>
                <p:nvPr userDrawn="1"/>
              </p:nvGrpSpPr>
              <p:grpSpPr>
                <a:xfrm>
                  <a:off x="123439" y="6949803"/>
                  <a:ext cx="5302650" cy="388529"/>
                  <a:chOff x="123439" y="6949803"/>
                  <a:chExt cx="5302650" cy="388529"/>
                </a:xfrm>
              </p:grpSpPr>
              <p:cxnSp>
                <p:nvCxnSpPr>
                  <p:cNvPr id="17" name="直線矢印コネクタ 16"/>
                  <p:cNvCxnSpPr/>
                  <p:nvPr userDrawn="1"/>
                </p:nvCxnSpPr>
                <p:spPr>
                  <a:xfrm>
                    <a:off x="123439" y="7290265"/>
                    <a:ext cx="5302650" cy="0"/>
                  </a:xfrm>
                  <a:prstGeom prst="straightConnector1">
                    <a:avLst/>
                  </a:prstGeom>
                  <a:ln>
                    <a:solidFill>
                      <a:schemeClr val="bg1">
                        <a:lumMod val="50000"/>
                      </a:schemeClr>
                    </a:solidFill>
                    <a:headEnd type="triangle"/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sp>
                <p:nvSpPr>
                  <p:cNvPr id="18" name="テキスト ボックス 17"/>
                  <p:cNvSpPr txBox="1"/>
                  <p:nvPr userDrawn="1"/>
                </p:nvSpPr>
                <p:spPr>
                  <a:xfrm>
                    <a:off x="2114360" y="6949803"/>
                    <a:ext cx="1320801" cy="388529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kumimoji="1" lang="en-US" altLang="ja-JP" sz="1200" dirty="0" smtClean="0">
                        <a:solidFill>
                          <a:schemeClr val="accent3">
                            <a:lumMod val="75000"/>
                          </a:schemeClr>
                        </a:solidFill>
                      </a:rPr>
                      <a:t>105mm</a:t>
                    </a:r>
                    <a:endParaRPr kumimoji="1" lang="ja-JP" altLang="en-US" sz="1200" dirty="0">
                      <a:solidFill>
                        <a:schemeClr val="accent3">
                          <a:lumMod val="75000"/>
                        </a:schemeClr>
                      </a:solidFill>
                    </a:endParaRPr>
                  </a:p>
                </p:txBody>
              </p:sp>
            </p:grpSp>
            <p:cxnSp>
              <p:nvCxnSpPr>
                <p:cNvPr id="16" name="直線コネクタ 15"/>
                <p:cNvCxnSpPr/>
                <p:nvPr userDrawn="1"/>
              </p:nvCxnSpPr>
              <p:spPr>
                <a:xfrm>
                  <a:off x="5426090" y="151483"/>
                  <a:ext cx="0" cy="7473238"/>
                </a:xfrm>
                <a:prstGeom prst="line">
                  <a:avLst/>
                </a:prstGeom>
                <a:ln>
                  <a:solidFill>
                    <a:srgbClr val="00B050"/>
                  </a:solidFill>
                </a:ln>
              </p:spPr>
              <p:style>
                <a:lnRef idx="1">
                  <a:schemeClr val="accent1"/>
                </a:lnRef>
                <a:fillRef idx="0">
                  <a:schemeClr val="accent1"/>
                </a:fillRef>
                <a:effectRef idx="0">
                  <a:schemeClr val="accent1"/>
                </a:effectRef>
                <a:fontRef idx="minor">
                  <a:schemeClr val="tx1"/>
                </a:fontRef>
              </p:style>
            </p:cxnSp>
          </p:grpSp>
        </p:grpSp>
        <p:cxnSp>
          <p:nvCxnSpPr>
            <p:cNvPr id="32" name="直線矢印コネクタ 31"/>
            <p:cNvCxnSpPr/>
            <p:nvPr userDrawn="1"/>
          </p:nvCxnSpPr>
          <p:spPr>
            <a:xfrm>
              <a:off x="3887997" y="5197550"/>
              <a:ext cx="3779999" cy="0"/>
            </a:xfrm>
            <a:prstGeom prst="straightConnector1">
              <a:avLst/>
            </a:prstGeom>
            <a:ln>
              <a:solidFill>
                <a:schemeClr val="bg1">
                  <a:lumMod val="50000"/>
                </a:schemeClr>
              </a:solidFill>
              <a:headEnd type="triangle"/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3" name="テキスト ボックス 32"/>
            <p:cNvSpPr txBox="1"/>
            <p:nvPr userDrawn="1"/>
          </p:nvSpPr>
          <p:spPr>
            <a:xfrm>
              <a:off x="5307229" y="4954820"/>
              <a:ext cx="94153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kumimoji="1" lang="en-US" altLang="ja-JP" sz="1200" dirty="0" smtClean="0">
                  <a:solidFill>
                    <a:schemeClr val="accent3">
                      <a:lumMod val="75000"/>
                    </a:schemeClr>
                  </a:solidFill>
                </a:rPr>
                <a:t>105mm</a:t>
              </a:r>
              <a:endParaRPr kumimoji="1" lang="ja-JP" altLang="en-US" sz="1200" dirty="0">
                <a:solidFill>
                  <a:schemeClr val="accent3">
                    <a:lumMod val="75000"/>
                  </a:schemeClr>
                </a:solidFill>
              </a:endParaRPr>
            </a:p>
          </p:txBody>
        </p:sp>
      </p:grpSp>
      <p:pic>
        <p:nvPicPr>
          <p:cNvPr id="1026" name="Picture 2" descr="商品概要"/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996363" y="215840"/>
            <a:ext cx="2323710" cy="8321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8399027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739110" rtl="0" eaLnBrk="1" latinLnBrk="0" hangingPunct="1">
        <a:lnSpc>
          <a:spcPct val="90000"/>
        </a:lnSpc>
        <a:spcBef>
          <a:spcPct val="0"/>
        </a:spcBef>
        <a:buNone/>
        <a:defRPr kumimoji="1" sz="355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4777" indent="-184777" algn="l" defTabSz="739110" rtl="0" eaLnBrk="1" latinLnBrk="0" hangingPunct="1">
        <a:lnSpc>
          <a:spcPct val="90000"/>
        </a:lnSpc>
        <a:spcBef>
          <a:spcPts val="808"/>
        </a:spcBef>
        <a:buFont typeface="Arial" panose="020B0604020202020204" pitchFamily="34" charset="0"/>
        <a:buChar char="•"/>
        <a:defRPr kumimoji="1" sz="2263" kern="1200">
          <a:solidFill>
            <a:schemeClr val="tx1"/>
          </a:solidFill>
          <a:latin typeface="+mn-lt"/>
          <a:ea typeface="+mn-ea"/>
          <a:cs typeface="+mn-cs"/>
        </a:defRPr>
      </a:lvl1pPr>
      <a:lvl2pPr marL="554332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940" kern="1200">
          <a:solidFill>
            <a:schemeClr val="tx1"/>
          </a:solidFill>
          <a:latin typeface="+mn-lt"/>
          <a:ea typeface="+mn-ea"/>
          <a:cs typeface="+mn-cs"/>
        </a:defRPr>
      </a:lvl2pPr>
      <a:lvl3pPr marL="923887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617" kern="1200">
          <a:solidFill>
            <a:schemeClr val="tx1"/>
          </a:solidFill>
          <a:latin typeface="+mn-lt"/>
          <a:ea typeface="+mn-ea"/>
          <a:cs typeface="+mn-cs"/>
        </a:defRPr>
      </a:lvl3pPr>
      <a:lvl4pPr marL="1293442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4pPr>
      <a:lvl5pPr marL="1662996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5pPr>
      <a:lvl6pPr marL="2032551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6pPr>
      <a:lvl7pPr marL="2402106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7pPr>
      <a:lvl8pPr marL="2771661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8pPr>
      <a:lvl9pPr marL="3141215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1pPr>
      <a:lvl2pPr marL="369555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2pPr>
      <a:lvl3pPr marL="739110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3pPr>
      <a:lvl4pPr marL="1108664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4pPr>
      <a:lvl5pPr marL="1478219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5pPr>
      <a:lvl6pPr marL="1847774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6pPr>
      <a:lvl7pPr marL="2217329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7pPr>
      <a:lvl8pPr marL="2586883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8pPr>
      <a:lvl9pPr marL="2956438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09" userDrawn="1">
          <p15:clr>
            <a:srgbClr val="F26B43"/>
          </p15:clr>
        </p15:guide>
        <p15:guide id="2" pos="181" userDrawn="1">
          <p15:clr>
            <a:srgbClr val="F26B43"/>
          </p15:clr>
        </p15:guide>
        <p15:guide id="3" orient="horz" pos="3394" userDrawn="1">
          <p15:clr>
            <a:srgbClr val="F26B43"/>
          </p15:clr>
        </p15:guide>
        <p15:guide id="4" pos="4694" userDrawn="1">
          <p15:clr>
            <a:srgbClr val="F26B43"/>
          </p15:clr>
        </p15:guide>
        <p15:guide id="5" orient="horz" pos="52" userDrawn="1">
          <p15:clr>
            <a:srgbClr val="F26B43"/>
          </p15:clr>
        </p15:guide>
        <p15:guide id="6" pos="68" userDrawn="1">
          <p15:clr>
            <a:srgbClr val="F26B43"/>
          </p15:clr>
        </p15:guide>
        <p15:guide id="7" pos="4830" userDrawn="1">
          <p15:clr>
            <a:srgbClr val="F26B43"/>
          </p15:clr>
        </p15:guide>
        <p15:guide id="8" orient="horz" pos="3463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</Words>
  <Application>Microsoft Office PowerPoint</Application>
  <PresentationFormat>ユーザー設定</PresentationFormat>
  <Paragraphs>1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ＭＳ Ｐゴシック</vt:lpstr>
      <vt:lpstr>ＭＳ 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2024-05-24T01:50:32Z</dcterms:modified>
</cp:coreProperties>
</file>

<file path=docProps/thumbnail.jpeg>
</file>