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816350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2982" y="48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1279525"/>
            <a:ext cx="23764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3788" y="1279525"/>
            <a:ext cx="23764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10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8051"/>
            <a:ext cx="1288018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0" y="-611717"/>
            <a:ext cx="3822920" cy="6155267"/>
            <a:chOff x="0" y="-611717"/>
            <a:chExt cx="3822920" cy="6155267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6570" y="2771550"/>
              <a:ext cx="3816350" cy="2772000"/>
              <a:chOff x="6570" y="2771550"/>
              <a:chExt cx="3816350" cy="2772000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="" xmlns:a16="http://schemas.microsoft.com/office/drawing/2014/main" id="{080A65EF-A559-30BE-3274-5630A641F9C1}"/>
                  </a:ext>
                </a:extLst>
              </p:cNvPr>
              <p:cNvSpPr/>
              <p:nvPr userDrawn="1"/>
            </p:nvSpPr>
            <p:spPr>
              <a:xfrm>
                <a:off x="6570" y="2771550"/>
                <a:ext cx="3816350" cy="2772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="" xmlns:a16="http://schemas.microsoft.com/office/drawing/2014/main" id="{79293DDD-286C-E7A8-0B1B-E22209923B68}"/>
                  </a:ext>
                </a:extLst>
              </p:cNvPr>
              <p:cNvGrpSpPr/>
              <p:nvPr userDrawn="1"/>
            </p:nvGrpSpPr>
            <p:grpSpPr>
              <a:xfrm>
                <a:off x="719339" y="3044188"/>
                <a:ext cx="2834637" cy="1694547"/>
                <a:chOff x="4943967" y="4037084"/>
                <a:chExt cx="2673752" cy="1508210"/>
              </a:xfrm>
            </p:grpSpPr>
            <p:sp>
              <p:nvSpPr>
                <p:cNvPr id="21" name="テキスト ボックス 20">
                  <a:extLst>
                    <a:ext uri="{FF2B5EF4-FFF2-40B4-BE49-F238E27FC236}">
                      <a16:creationId xmlns="" xmlns:a16="http://schemas.microsoft.com/office/drawing/2014/main" id="{7699EC6D-B042-70A6-0128-FC70ABF70665}"/>
                    </a:ext>
                  </a:extLst>
                </p:cNvPr>
                <p:cNvSpPr txBox="1"/>
                <p:nvPr userDrawn="1"/>
              </p:nvSpPr>
              <p:spPr>
                <a:xfrm>
                  <a:off x="4943967" y="4714297"/>
                  <a:ext cx="2673752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200" dirty="0"/>
                    <a:t>郵便はがきとして送る際は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宛名面はこのオレンジのエリア外に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広告等の宛名以外の情報の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掲載ができません。</a:t>
                  </a:r>
                </a:p>
              </p:txBody>
            </p:sp>
            <p:sp>
              <p:nvSpPr>
                <p:cNvPr id="20" name="テキスト ボックス 19">
                  <a:extLst>
                    <a:ext uri="{FF2B5EF4-FFF2-40B4-BE49-F238E27FC236}">
                      <a16:creationId xmlns="" xmlns:a16="http://schemas.microsoft.com/office/drawing/2014/main" id="{ECABEC06-3FCA-1BD0-CE9C-EBD9C1F805B4}"/>
                    </a:ext>
                  </a:extLst>
                </p:cNvPr>
                <p:cNvSpPr txBox="1"/>
                <p:nvPr userDrawn="1"/>
              </p:nvSpPr>
              <p:spPr>
                <a:xfrm>
                  <a:off x="5152453" y="4037084"/>
                  <a:ext cx="206029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600" dirty="0"/>
                    <a:t>広告等掲載可能範囲</a:t>
                  </a:r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="" xmlns:a16="http://schemas.microsoft.com/office/drawing/2014/main" id="{4F1D0EEE-05B6-244E-E626-FA02A0FA64DC}"/>
                </a:ext>
              </a:extLst>
            </p:cNvPr>
            <p:cNvGrpSpPr/>
            <p:nvPr userDrawn="1"/>
          </p:nvGrpSpPr>
          <p:grpSpPr>
            <a:xfrm>
              <a:off x="0" y="-611717"/>
              <a:ext cx="3816350" cy="6155267"/>
              <a:chOff x="0" y="-1203639"/>
              <a:chExt cx="7775575" cy="12111352"/>
            </a:xfrm>
          </p:grpSpPr>
          <p:sp>
            <p:nvSpPr>
              <p:cNvPr id="8" name="Rectangle 23">
                <a:extLst>
                  <a:ext uri="{FF2B5EF4-FFF2-40B4-BE49-F238E27FC236}">
                    <a16:creationId xmlns="" xmlns:a16="http://schemas.microsoft.com/office/drawing/2014/main" id="{B8CA47A2-7A1B-6075-04BB-BFE228B74BA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73102" y="-1203639"/>
                <a:ext cx="6429367" cy="130829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ja-JP" altLang="en-US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はがき・ポストカード（</a:t>
                </a:r>
                <a:r>
                  <a:rPr lang="en-US" altLang="ja-JP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148×100mm</a:t>
                </a:r>
                <a:r>
                  <a:rPr lang="ja-JP" altLang="en-US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）</a:t>
                </a:r>
                <a:endPara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="" xmlns:a16="http://schemas.microsoft.com/office/drawing/2014/main" id="{75D73C58-2F2E-AF55-2043-68C726D3CAF8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0" name="正方形/長方形 9">
                  <a:extLst>
                    <a:ext uri="{FF2B5EF4-FFF2-40B4-BE49-F238E27FC236}">
                      <a16:creationId xmlns="" xmlns:a16="http://schemas.microsoft.com/office/drawing/2014/main" id="{068899CA-B397-16C6-41C8-D6AF03E289D2}"/>
                    </a:ext>
                  </a:extLst>
                </p:cNvPr>
                <p:cNvSpPr/>
                <p:nvPr userDrawn="1"/>
              </p:nvSpPr>
              <p:spPr>
                <a:xfrm>
                  <a:off x="220043" y="212505"/>
                  <a:ext cx="7334775" cy="1048358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="" xmlns:a16="http://schemas.microsoft.com/office/drawing/2014/main" id="{C5E37059-3C25-A9B1-FDF4-276C48AD3D58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="" xmlns:a16="http://schemas.microsoft.com/office/drawing/2014/main" id="{255EC750-0365-F243-61F8-B469B2D0AAD8}"/>
                    </a:ext>
                  </a:extLst>
                </p:cNvPr>
                <p:cNvSpPr/>
                <p:nvPr userDrawn="1"/>
              </p:nvSpPr>
              <p:spPr>
                <a:xfrm>
                  <a:off x="440087" y="425010"/>
                  <a:ext cx="6894689" cy="1005857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</p:grp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DB8E7D92-6DB1-5BAD-108D-0CAD1A994C4D}"/>
              </a:ext>
            </a:extLst>
          </p:cNvPr>
          <p:cNvSpPr txBox="1"/>
          <p:nvPr userDrawn="1"/>
        </p:nvSpPr>
        <p:spPr>
          <a:xfrm>
            <a:off x="3954898" y="393478"/>
            <a:ext cx="2032756" cy="4154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900" b="1" dirty="0">
              <a:solidFill>
                <a:srgbClr val="0070C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。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E393E491-460F-ADA8-B718-2D2F7B2E215B}"/>
              </a:ext>
            </a:extLst>
          </p:cNvPr>
          <p:cNvSpPr txBox="1"/>
          <p:nvPr userDrawn="1"/>
        </p:nvSpPr>
        <p:spPr>
          <a:xfrm>
            <a:off x="3954898" y="884926"/>
            <a:ext cx="2032756" cy="35394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700" b="1" dirty="0">
              <a:solidFill>
                <a:srgbClr val="00B05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1F316564-8A3D-685D-5517-51B5096772DB}"/>
              </a:ext>
            </a:extLst>
          </p:cNvPr>
          <p:cNvSpPr txBox="1"/>
          <p:nvPr userDrawn="1"/>
        </p:nvSpPr>
        <p:spPr>
          <a:xfrm>
            <a:off x="3972814" y="1337805"/>
            <a:ext cx="2014840" cy="35394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700" b="1" dirty="0">
              <a:solidFill>
                <a:srgbClr val="FF33CC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0FF02CAF-2D46-0437-A401-329B8A945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72813" y="1790684"/>
            <a:ext cx="2014841" cy="356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7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00" b="1" dirty="0">
              <a:latin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="" xmlns:a16="http://schemas.microsoft.com/office/drawing/2014/main" id="{4E192293-E7B6-5FE1-818A-9F474D247B36}"/>
              </a:ext>
            </a:extLst>
          </p:cNvPr>
          <p:cNvSpPr/>
          <p:nvPr userDrawn="1"/>
        </p:nvSpPr>
        <p:spPr>
          <a:xfrm>
            <a:off x="3972813" y="2243563"/>
            <a:ext cx="20148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7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973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89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30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3" userDrawn="1">
          <p15:clr>
            <a:srgbClr val="F26B43"/>
          </p15:clr>
        </p15:guide>
        <p15:guide id="7" pos="2371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11079" y="1543050"/>
            <a:ext cx="28579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2024-05-29T09:06:26Z</dcterms:modified>
</cp:coreProperties>
</file>