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38" y="438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B4-Z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裏面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(257mm×121.3mm)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7310" cy="7598305"/>
              <a:chOff x="60370" y="88284"/>
              <a:chExt cx="10727310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7310" cy="614299"/>
                <a:chOff x="60370" y="6971199"/>
                <a:chExt cx="10727310" cy="614299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3614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11910" y="7340531"/>
                  <a:ext cx="3575770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121.3mm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1139884" y="7367119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紙面のウラ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3614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1191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2024-05-08T07:07:03Z</dcterms:modified>
</cp:coreProperties>
</file>