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11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6767513" cy="9467850"/>
  <p:notesSz cx="7104063" cy="10234613"/>
  <p:defaultTextStyle>
    <a:defPPr>
      <a:defRPr lang="ja-JP"/>
    </a:defPPr>
    <a:lvl1pPr marL="0" algn="l" defTabSz="794522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1pPr>
    <a:lvl2pPr marL="397261" algn="l" defTabSz="794522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2pPr>
    <a:lvl3pPr marL="794522" algn="l" defTabSz="794522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3pPr>
    <a:lvl4pPr marL="1191783" algn="l" defTabSz="794522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4pPr>
    <a:lvl5pPr marL="1589044" algn="l" defTabSz="794522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5pPr>
    <a:lvl6pPr marL="1986305" algn="l" defTabSz="794522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6pPr>
    <a:lvl7pPr marL="2383566" algn="l" defTabSz="794522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7pPr>
    <a:lvl8pPr marL="2780828" algn="l" defTabSz="794522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8pPr>
    <a:lvl9pPr marL="3178089" algn="l" defTabSz="794522" rtl="0" eaLnBrk="1" latinLnBrk="0" hangingPunct="1">
      <a:defRPr kumimoji="1" sz="1564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982" userDrawn="1">
          <p15:clr>
            <a:srgbClr val="A4A3A4"/>
          </p15:clr>
        </p15:guide>
        <p15:guide id="2" pos="2132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1650" y="84"/>
      </p:cViewPr>
      <p:guideLst>
        <p:guide orient="horz" pos="2982"/>
        <p:guide pos="2132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2024/4/17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19338" y="1279525"/>
            <a:ext cx="246538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794522" rtl="0" eaLnBrk="1" latinLnBrk="0" hangingPunct="1">
      <a:defRPr kumimoji="1" sz="1043" kern="1200">
        <a:solidFill>
          <a:schemeClr val="tx1"/>
        </a:solidFill>
        <a:latin typeface="+mn-lt"/>
        <a:ea typeface="+mn-ea"/>
        <a:cs typeface="+mn-cs"/>
      </a:defRPr>
    </a:lvl1pPr>
    <a:lvl2pPr marL="397261" algn="l" defTabSz="794522" rtl="0" eaLnBrk="1" latinLnBrk="0" hangingPunct="1">
      <a:defRPr kumimoji="1" sz="1043" kern="1200">
        <a:solidFill>
          <a:schemeClr val="tx1"/>
        </a:solidFill>
        <a:latin typeface="+mn-lt"/>
        <a:ea typeface="+mn-ea"/>
        <a:cs typeface="+mn-cs"/>
      </a:defRPr>
    </a:lvl2pPr>
    <a:lvl3pPr marL="794522" algn="l" defTabSz="794522" rtl="0" eaLnBrk="1" latinLnBrk="0" hangingPunct="1">
      <a:defRPr kumimoji="1" sz="1043" kern="1200">
        <a:solidFill>
          <a:schemeClr val="tx1"/>
        </a:solidFill>
        <a:latin typeface="+mn-lt"/>
        <a:ea typeface="+mn-ea"/>
        <a:cs typeface="+mn-cs"/>
      </a:defRPr>
    </a:lvl3pPr>
    <a:lvl4pPr marL="1191783" algn="l" defTabSz="794522" rtl="0" eaLnBrk="1" latinLnBrk="0" hangingPunct="1">
      <a:defRPr kumimoji="1" sz="1043" kern="1200">
        <a:solidFill>
          <a:schemeClr val="tx1"/>
        </a:solidFill>
        <a:latin typeface="+mn-lt"/>
        <a:ea typeface="+mn-ea"/>
        <a:cs typeface="+mn-cs"/>
      </a:defRPr>
    </a:lvl4pPr>
    <a:lvl5pPr marL="1589044" algn="l" defTabSz="794522" rtl="0" eaLnBrk="1" latinLnBrk="0" hangingPunct="1">
      <a:defRPr kumimoji="1" sz="1043" kern="1200">
        <a:solidFill>
          <a:schemeClr val="tx1"/>
        </a:solidFill>
        <a:latin typeface="+mn-lt"/>
        <a:ea typeface="+mn-ea"/>
        <a:cs typeface="+mn-cs"/>
      </a:defRPr>
    </a:lvl5pPr>
    <a:lvl6pPr marL="1986305" algn="l" defTabSz="794522" rtl="0" eaLnBrk="1" latinLnBrk="0" hangingPunct="1">
      <a:defRPr kumimoji="1" sz="1043" kern="1200">
        <a:solidFill>
          <a:schemeClr val="tx1"/>
        </a:solidFill>
        <a:latin typeface="+mn-lt"/>
        <a:ea typeface="+mn-ea"/>
        <a:cs typeface="+mn-cs"/>
      </a:defRPr>
    </a:lvl6pPr>
    <a:lvl7pPr marL="2383566" algn="l" defTabSz="794522" rtl="0" eaLnBrk="1" latinLnBrk="0" hangingPunct="1">
      <a:defRPr kumimoji="1" sz="1043" kern="1200">
        <a:solidFill>
          <a:schemeClr val="tx1"/>
        </a:solidFill>
        <a:latin typeface="+mn-lt"/>
        <a:ea typeface="+mn-ea"/>
        <a:cs typeface="+mn-cs"/>
      </a:defRPr>
    </a:lvl7pPr>
    <a:lvl8pPr marL="2780828" algn="l" defTabSz="794522" rtl="0" eaLnBrk="1" latinLnBrk="0" hangingPunct="1">
      <a:defRPr kumimoji="1" sz="1043" kern="1200">
        <a:solidFill>
          <a:schemeClr val="tx1"/>
        </a:solidFill>
        <a:latin typeface="+mn-lt"/>
        <a:ea typeface="+mn-ea"/>
        <a:cs typeface="+mn-cs"/>
      </a:defRPr>
    </a:lvl8pPr>
    <a:lvl9pPr marL="3178089" algn="l" defTabSz="794522" rtl="0" eaLnBrk="1" latinLnBrk="0" hangingPunct="1">
      <a:defRPr kumimoji="1" sz="104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19338" y="1279525"/>
            <a:ext cx="246538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030455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xmlns="" id="{DB306C35-AFF2-401E-BF39-461615721C56}"/>
              </a:ext>
            </a:extLst>
          </p:cNvPr>
          <p:cNvGrpSpPr/>
          <p:nvPr userDrawn="1"/>
        </p:nvGrpSpPr>
        <p:grpSpPr>
          <a:xfrm>
            <a:off x="2" y="-742146"/>
            <a:ext cx="6767513" cy="10209997"/>
            <a:chOff x="0" y="-855013"/>
            <a:chExt cx="7775575" cy="11762726"/>
          </a:xfrm>
        </p:grpSpPr>
        <p:sp>
          <p:nvSpPr>
            <p:cNvPr id="11" name="Rectangle 23"/>
            <p:cNvSpPr>
              <a:spLocks noChangeArrowheads="1"/>
            </p:cNvSpPr>
            <p:nvPr userDrawn="1"/>
          </p:nvSpPr>
          <p:spPr bwMode="auto">
            <a:xfrm>
              <a:off x="673103" y="-855013"/>
              <a:ext cx="6429366" cy="611040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en-US" altLang="ja-JP" sz="312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B5</a:t>
              </a:r>
              <a:r>
                <a:rPr lang="ja-JP" altLang="en-US" sz="312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サイズ</a:t>
              </a:r>
              <a:r>
                <a:rPr lang="en-US" altLang="ja-JP" sz="3126" b="1" dirty="0" smtClean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(182mm×257mm)</a:t>
              </a:r>
              <a:endParaRPr lang="en-US" altLang="ja-JP" sz="3126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12" name="グループ化 11">
              <a:extLst>
                <a:ext uri="{FF2B5EF4-FFF2-40B4-BE49-F238E27FC236}">
                  <a16:creationId xmlns:a16="http://schemas.microsoft.com/office/drawing/2014/main" xmlns="" id="{B32AE353-29C4-4B0A-B3C8-4EF5E84790D9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3" name="正方形/長方形 12">
                <a:extLst>
                  <a:ext uri="{FF2B5EF4-FFF2-40B4-BE49-F238E27FC236}">
                    <a16:creationId xmlns:a16="http://schemas.microsoft.com/office/drawing/2014/main" xmlns="" id="{729DB529-E221-42B0-AA89-699F4A966F06}"/>
                  </a:ext>
                </a:extLst>
              </p:cNvPr>
              <p:cNvSpPr/>
              <p:nvPr userDrawn="1"/>
            </p:nvSpPr>
            <p:spPr>
              <a:xfrm>
                <a:off x="124085" y="124422"/>
                <a:ext cx="7527960" cy="10659038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562"/>
              </a:p>
            </p:txBody>
          </p:sp>
          <p:sp>
            <p:nvSpPr>
              <p:cNvPr id="14" name="正方形/長方形 13">
                <a:extLst>
                  <a:ext uri="{FF2B5EF4-FFF2-40B4-BE49-F238E27FC236}">
                    <a16:creationId xmlns:a16="http://schemas.microsoft.com/office/drawing/2014/main" xmlns="" id="{8FFC68FE-4D91-420F-ACE3-8DA17E43A103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562"/>
              </a:p>
            </p:txBody>
          </p:sp>
          <p:sp>
            <p:nvSpPr>
              <p:cNvPr id="15" name="正方形/長方形 14">
                <a:extLst>
                  <a:ext uri="{FF2B5EF4-FFF2-40B4-BE49-F238E27FC236}">
                    <a16:creationId xmlns:a16="http://schemas.microsoft.com/office/drawing/2014/main" xmlns="" id="{7F66173D-B849-43B8-87F4-9819D6E06DA9}"/>
                  </a:ext>
                </a:extLst>
              </p:cNvPr>
              <p:cNvSpPr/>
              <p:nvPr userDrawn="1"/>
            </p:nvSpPr>
            <p:spPr>
              <a:xfrm>
                <a:off x="248172" y="248847"/>
                <a:ext cx="7279786" cy="10410189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562"/>
              </a:p>
            </p:txBody>
          </p:sp>
        </p:grpSp>
      </p:grpSp>
      <p:sp>
        <p:nvSpPr>
          <p:cNvPr id="16" name="テキスト ボックス 15"/>
          <p:cNvSpPr txBox="1"/>
          <p:nvPr userDrawn="1"/>
        </p:nvSpPr>
        <p:spPr>
          <a:xfrm>
            <a:off x="7015636" y="162127"/>
            <a:ext cx="3570472" cy="1267911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736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736" b="1" dirty="0" smtClean="0">
                <a:solidFill>
                  <a:srgbClr val="0070C0"/>
                </a:solidFill>
              </a:rPr>
              <a:t>一番内側の青線</a:t>
            </a:r>
            <a:endParaRPr kumimoji="1" lang="en-US" altLang="ja-JP" sz="1736" b="1" dirty="0" smtClean="0">
              <a:solidFill>
                <a:srgbClr val="0070C0"/>
              </a:solidFill>
            </a:endParaRPr>
          </a:p>
          <a:p>
            <a:r>
              <a:rPr kumimoji="1" lang="ja-JP" altLang="en-US" sz="1389" b="1" dirty="0" smtClean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1389" b="1" dirty="0" smtClean="0">
              <a:solidFill>
                <a:schemeClr val="tx1"/>
              </a:solidFill>
            </a:endParaRPr>
          </a:p>
          <a:p>
            <a:endParaRPr kumimoji="1" lang="ja-JP" altLang="en-US" sz="1389" b="1" dirty="0">
              <a:solidFill>
                <a:srgbClr val="FF0000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7013202" y="1511368"/>
            <a:ext cx="3572905" cy="129452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736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736" b="1" dirty="0" smtClean="0">
                <a:solidFill>
                  <a:srgbClr val="00B050"/>
                </a:solidFill>
              </a:rPr>
              <a:t>真ん中の緑線</a:t>
            </a:r>
            <a:endParaRPr kumimoji="1" lang="en-US" altLang="ja-JP" sz="1736" b="1" dirty="0" smtClean="0">
              <a:solidFill>
                <a:srgbClr val="00B050"/>
              </a:solidFill>
            </a:endParaRPr>
          </a:p>
          <a:p>
            <a:r>
              <a:rPr kumimoji="1" lang="ja-JP" altLang="en-US" sz="1389" b="1" dirty="0" smtClean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389" b="1" dirty="0" smtClean="0">
              <a:solidFill>
                <a:schemeClr val="tx1"/>
              </a:solidFill>
            </a:endParaRPr>
          </a:p>
          <a:p>
            <a:r>
              <a:rPr kumimoji="1" lang="ja-JP" altLang="en-US" sz="1389" b="1" dirty="0" smtClean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389" b="1" dirty="0" smtClean="0">
              <a:solidFill>
                <a:schemeClr val="tx1"/>
              </a:solidFill>
            </a:endParaRPr>
          </a:p>
          <a:p>
            <a:endParaRPr kumimoji="1" lang="ja-JP" altLang="en-US" sz="1562" b="1" dirty="0">
              <a:solidFill>
                <a:srgbClr val="FF0000"/>
              </a:solidFill>
            </a:endParaRPr>
          </a:p>
        </p:txBody>
      </p:sp>
      <p:sp>
        <p:nvSpPr>
          <p:cNvPr id="18" name="テキスト ボックス 17"/>
          <p:cNvSpPr txBox="1"/>
          <p:nvPr userDrawn="1"/>
        </p:nvSpPr>
        <p:spPr>
          <a:xfrm>
            <a:off x="7013201" y="2887326"/>
            <a:ext cx="3572904" cy="1481688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736" b="1" dirty="0" smtClean="0">
              <a:solidFill>
                <a:srgbClr val="FF33CC"/>
              </a:solidFill>
            </a:endParaRPr>
          </a:p>
          <a:p>
            <a:pPr algn="ctr"/>
            <a:r>
              <a:rPr kumimoji="1" lang="ja-JP" altLang="en-US" sz="1736" b="1" dirty="0" smtClean="0">
                <a:solidFill>
                  <a:srgbClr val="FF33CC"/>
                </a:solidFill>
              </a:rPr>
              <a:t>一番外側のピンク線</a:t>
            </a:r>
            <a:endParaRPr kumimoji="1" lang="en-US" altLang="ja-JP" sz="1736" b="1" dirty="0" smtClean="0">
              <a:solidFill>
                <a:srgbClr val="FF33CC"/>
              </a:solidFill>
            </a:endParaRPr>
          </a:p>
          <a:p>
            <a:r>
              <a:rPr kumimoji="1" lang="ja-JP" altLang="en-US" sz="1389" b="1" dirty="0" smtClean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389" b="1" dirty="0" smtClean="0">
              <a:solidFill>
                <a:schemeClr val="tx1"/>
              </a:solidFill>
            </a:endParaRPr>
          </a:p>
          <a:p>
            <a:r>
              <a:rPr kumimoji="1" lang="ja-JP" altLang="en-US" sz="1389" b="1" dirty="0" smtClean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389" b="1" dirty="0" smtClean="0">
              <a:solidFill>
                <a:srgbClr val="FF0000"/>
              </a:solidFill>
            </a:endParaRPr>
          </a:p>
          <a:p>
            <a:endParaRPr kumimoji="1" lang="ja-JP" altLang="en-US" sz="1389" b="1" dirty="0">
              <a:solidFill>
                <a:srgbClr val="FF0000"/>
              </a:solidFill>
            </a:endParaRPr>
          </a:p>
        </p:txBody>
      </p:sp>
      <p:sp>
        <p:nvSpPr>
          <p:cNvPr id="19" name="正方形/長方形 3"/>
          <p:cNvSpPr>
            <a:spLocks noChangeArrowheads="1"/>
          </p:cNvSpPr>
          <p:nvPr userDrawn="1"/>
        </p:nvSpPr>
        <p:spPr bwMode="auto">
          <a:xfrm>
            <a:off x="7013201" y="4450450"/>
            <a:ext cx="3572906" cy="1776384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42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042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793721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042" b="1" dirty="0" smtClean="0">
                <a:latin typeface="ＭＳ Ｐゴシック" panose="020B0600070205080204" pitchFamily="50" charset="-128"/>
              </a:rPr>
              <a:t>・</a:t>
            </a:r>
            <a:r>
              <a:rPr lang="en-US" altLang="ja-JP" sz="1042" b="1" dirty="0" smtClean="0">
                <a:latin typeface="ＭＳ Ｐゴシック" panose="020B0600070205080204" pitchFamily="50" charset="-128"/>
              </a:rPr>
              <a:t>PDF</a:t>
            </a:r>
            <a:r>
              <a:rPr lang="ja-JP" altLang="en-US" sz="1042" b="1" dirty="0" smtClean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042" b="1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793721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042" b="1" dirty="0" smtClean="0">
                <a:latin typeface="ＭＳ Ｐゴシック" panose="020B0600070205080204" pitchFamily="50" charset="-128"/>
              </a:rPr>
              <a:t>・ご注文のページ数で作成ください。</a:t>
            </a:r>
            <a:endParaRPr lang="ja-JP" altLang="ja-JP" sz="1042" b="1" dirty="0" smtClean="0">
              <a:latin typeface="ＭＳ Ｐゴシック" panose="020B060007020508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sz="1042" b="1" dirty="0" smtClean="0">
                <a:latin typeface="ＭＳ Ｐゴシック" panose="020B0600070205080204" pitchFamily="50" charset="-128"/>
              </a:rPr>
              <a:t>・総ページ数を「</a:t>
            </a:r>
            <a:r>
              <a:rPr lang="en-US" altLang="ja-JP" sz="1042" b="1" dirty="0" smtClean="0">
                <a:latin typeface="ＭＳ Ｐゴシック" panose="020B0600070205080204" pitchFamily="50" charset="-128"/>
              </a:rPr>
              <a:t>4</a:t>
            </a:r>
            <a:r>
              <a:rPr lang="ja-JP" altLang="en-US" sz="1042" b="1" dirty="0" smtClean="0">
                <a:latin typeface="ＭＳ Ｐゴシック" panose="020B0600070205080204" pitchFamily="50" charset="-128"/>
              </a:rPr>
              <a:t>の倍数」にご調整ください。</a:t>
            </a:r>
          </a:p>
          <a:p>
            <a:pPr>
              <a:lnSpc>
                <a:spcPct val="150000"/>
              </a:lnSpc>
            </a:pPr>
            <a:r>
              <a:rPr lang="ja-JP" altLang="en-US" sz="1042" b="1" dirty="0" smtClean="0">
                <a:latin typeface="ＭＳ Ｐゴシック" panose="020B0600070205080204" pitchFamily="50" charset="-128"/>
              </a:rPr>
              <a:t>  ページ数に不足があり、白紙やメモページの追加をご希望</a:t>
            </a:r>
          </a:p>
          <a:p>
            <a:pPr>
              <a:lnSpc>
                <a:spcPct val="150000"/>
              </a:lnSpc>
            </a:pPr>
            <a:r>
              <a:rPr lang="ja-JP" altLang="en-US" sz="1042" b="1" dirty="0" smtClean="0">
                <a:latin typeface="ＭＳ Ｐゴシック" panose="020B0600070205080204" pitchFamily="50" charset="-128"/>
              </a:rPr>
              <a:t>　の場合、ご注文時の備考欄でご指示ください。</a:t>
            </a:r>
          </a:p>
          <a:p>
            <a:pPr>
              <a:lnSpc>
                <a:spcPct val="150000"/>
              </a:lnSpc>
            </a:pPr>
            <a:r>
              <a:rPr lang="ja-JP" altLang="en-US" sz="1042" b="1" dirty="0" smtClean="0">
                <a:latin typeface="ＭＳ Ｐゴシック" panose="020B0600070205080204" pitchFamily="50" charset="-128"/>
              </a:rPr>
              <a:t>  例）最終ページの後に白紙</a:t>
            </a:r>
            <a:r>
              <a:rPr lang="en-US" altLang="ja-JP" sz="1042" b="1" dirty="0" smtClean="0">
                <a:latin typeface="ＭＳ Ｐゴシック" panose="020B0600070205080204" pitchFamily="50" charset="-128"/>
              </a:rPr>
              <a:t>2</a:t>
            </a:r>
            <a:r>
              <a:rPr lang="ja-JP" altLang="en-US" sz="1042" b="1" dirty="0" smtClean="0">
                <a:latin typeface="ＭＳ Ｐゴシック" panose="020B0600070205080204" pitchFamily="50" charset="-128"/>
              </a:rPr>
              <a:t>ページ挿入希望 など</a:t>
            </a:r>
          </a:p>
        </p:txBody>
      </p:sp>
      <p:sp>
        <p:nvSpPr>
          <p:cNvPr id="2" name="正方形/長方形 1"/>
          <p:cNvSpPr/>
          <p:nvPr userDrawn="1"/>
        </p:nvSpPr>
        <p:spPr>
          <a:xfrm>
            <a:off x="6971278" y="6452741"/>
            <a:ext cx="3614827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600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600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600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600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1600" b="1" dirty="0" smtClean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746609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3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676747" rtl="0" eaLnBrk="1" latinLnBrk="0" hangingPunct="1">
        <a:lnSpc>
          <a:spcPct val="90000"/>
        </a:lnSpc>
        <a:spcBef>
          <a:spcPct val="0"/>
        </a:spcBef>
        <a:buNone/>
        <a:defRPr kumimoji="1" sz="325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9187" indent="-169187" algn="l" defTabSz="676747" rtl="0" eaLnBrk="1" latinLnBrk="0" hangingPunct="1">
        <a:lnSpc>
          <a:spcPct val="90000"/>
        </a:lnSpc>
        <a:spcBef>
          <a:spcPts val="740"/>
        </a:spcBef>
        <a:buFont typeface="Arial" panose="020B0604020202020204" pitchFamily="34" charset="0"/>
        <a:buChar char="•"/>
        <a:defRPr kumimoji="1" sz="2072" kern="1200">
          <a:solidFill>
            <a:schemeClr val="tx1"/>
          </a:solidFill>
          <a:latin typeface="+mn-lt"/>
          <a:ea typeface="+mn-ea"/>
          <a:cs typeface="+mn-cs"/>
        </a:defRPr>
      </a:lvl1pPr>
      <a:lvl2pPr marL="507561" indent="-169187" algn="l" defTabSz="676747" rtl="0" eaLnBrk="1" latinLnBrk="0" hangingPunct="1">
        <a:lnSpc>
          <a:spcPct val="90000"/>
        </a:lnSpc>
        <a:spcBef>
          <a:spcPts val="370"/>
        </a:spcBef>
        <a:buFont typeface="Arial" panose="020B0604020202020204" pitchFamily="34" charset="0"/>
        <a:buChar char="•"/>
        <a:defRPr kumimoji="1" sz="1776" kern="1200">
          <a:solidFill>
            <a:schemeClr val="tx1"/>
          </a:solidFill>
          <a:latin typeface="+mn-lt"/>
          <a:ea typeface="+mn-ea"/>
          <a:cs typeface="+mn-cs"/>
        </a:defRPr>
      </a:lvl2pPr>
      <a:lvl3pPr marL="845934" indent="-169187" algn="l" defTabSz="676747" rtl="0" eaLnBrk="1" latinLnBrk="0" hangingPunct="1">
        <a:lnSpc>
          <a:spcPct val="90000"/>
        </a:lnSpc>
        <a:spcBef>
          <a:spcPts val="370"/>
        </a:spcBef>
        <a:buFont typeface="Arial" panose="020B0604020202020204" pitchFamily="34" charset="0"/>
        <a:buChar char="•"/>
        <a:defRPr kumimoji="1" sz="1480" kern="1200">
          <a:solidFill>
            <a:schemeClr val="tx1"/>
          </a:solidFill>
          <a:latin typeface="+mn-lt"/>
          <a:ea typeface="+mn-ea"/>
          <a:cs typeface="+mn-cs"/>
        </a:defRPr>
      </a:lvl3pPr>
      <a:lvl4pPr marL="1184308" indent="-169187" algn="l" defTabSz="676747" rtl="0" eaLnBrk="1" latinLnBrk="0" hangingPunct="1">
        <a:lnSpc>
          <a:spcPct val="90000"/>
        </a:lnSpc>
        <a:spcBef>
          <a:spcPts val="370"/>
        </a:spcBef>
        <a:buFont typeface="Arial" panose="020B0604020202020204" pitchFamily="34" charset="0"/>
        <a:buChar char="•"/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4pPr>
      <a:lvl5pPr marL="1522682" indent="-169187" algn="l" defTabSz="676747" rtl="0" eaLnBrk="1" latinLnBrk="0" hangingPunct="1">
        <a:lnSpc>
          <a:spcPct val="90000"/>
        </a:lnSpc>
        <a:spcBef>
          <a:spcPts val="370"/>
        </a:spcBef>
        <a:buFont typeface="Arial" panose="020B0604020202020204" pitchFamily="34" charset="0"/>
        <a:buChar char="•"/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5pPr>
      <a:lvl6pPr marL="1861055" indent="-169187" algn="l" defTabSz="676747" rtl="0" eaLnBrk="1" latinLnBrk="0" hangingPunct="1">
        <a:lnSpc>
          <a:spcPct val="90000"/>
        </a:lnSpc>
        <a:spcBef>
          <a:spcPts val="370"/>
        </a:spcBef>
        <a:buFont typeface="Arial" panose="020B0604020202020204" pitchFamily="34" charset="0"/>
        <a:buChar char="•"/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6pPr>
      <a:lvl7pPr marL="2199429" indent="-169187" algn="l" defTabSz="676747" rtl="0" eaLnBrk="1" latinLnBrk="0" hangingPunct="1">
        <a:lnSpc>
          <a:spcPct val="90000"/>
        </a:lnSpc>
        <a:spcBef>
          <a:spcPts val="370"/>
        </a:spcBef>
        <a:buFont typeface="Arial" panose="020B0604020202020204" pitchFamily="34" charset="0"/>
        <a:buChar char="•"/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7pPr>
      <a:lvl8pPr marL="2537803" indent="-169187" algn="l" defTabSz="676747" rtl="0" eaLnBrk="1" latinLnBrk="0" hangingPunct="1">
        <a:lnSpc>
          <a:spcPct val="90000"/>
        </a:lnSpc>
        <a:spcBef>
          <a:spcPts val="370"/>
        </a:spcBef>
        <a:buFont typeface="Arial" panose="020B0604020202020204" pitchFamily="34" charset="0"/>
        <a:buChar char="•"/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8pPr>
      <a:lvl9pPr marL="2876177" indent="-169187" algn="l" defTabSz="676747" rtl="0" eaLnBrk="1" latinLnBrk="0" hangingPunct="1">
        <a:lnSpc>
          <a:spcPct val="90000"/>
        </a:lnSpc>
        <a:spcBef>
          <a:spcPts val="370"/>
        </a:spcBef>
        <a:buFont typeface="Arial" panose="020B0604020202020204" pitchFamily="34" charset="0"/>
        <a:buChar char="•"/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76747" rtl="0" eaLnBrk="1" latinLnBrk="0" hangingPunct="1"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1pPr>
      <a:lvl2pPr marL="338374" algn="l" defTabSz="676747" rtl="0" eaLnBrk="1" latinLnBrk="0" hangingPunct="1"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2pPr>
      <a:lvl3pPr marL="676747" algn="l" defTabSz="676747" rtl="0" eaLnBrk="1" latinLnBrk="0" hangingPunct="1"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3pPr>
      <a:lvl4pPr marL="1015121" algn="l" defTabSz="676747" rtl="0" eaLnBrk="1" latinLnBrk="0" hangingPunct="1"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4pPr>
      <a:lvl5pPr marL="1353495" algn="l" defTabSz="676747" rtl="0" eaLnBrk="1" latinLnBrk="0" hangingPunct="1"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5pPr>
      <a:lvl6pPr marL="1691869" algn="l" defTabSz="676747" rtl="0" eaLnBrk="1" latinLnBrk="0" hangingPunct="1"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6pPr>
      <a:lvl7pPr marL="2030242" algn="l" defTabSz="676747" rtl="0" eaLnBrk="1" latinLnBrk="0" hangingPunct="1"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7pPr>
      <a:lvl8pPr marL="2368616" algn="l" defTabSz="676747" rtl="0" eaLnBrk="1" latinLnBrk="0" hangingPunct="1"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8pPr>
      <a:lvl9pPr marL="2706990" algn="l" defTabSz="676747" rtl="0" eaLnBrk="1" latinLnBrk="0" hangingPunct="1">
        <a:defRPr kumimoji="1" sz="133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87" userDrawn="1">
          <p15:clr>
            <a:srgbClr val="F26B43"/>
          </p15:clr>
        </p15:guide>
        <p15:guide id="2" pos="158" userDrawn="1">
          <p15:clr>
            <a:srgbClr val="F26B43"/>
          </p15:clr>
        </p15:guide>
        <p15:guide id="3" orient="horz" pos="5797" userDrawn="1">
          <p15:clr>
            <a:srgbClr val="F26B43"/>
          </p15:clr>
        </p15:guide>
        <p15:guide id="4" pos="4085" userDrawn="1">
          <p15:clr>
            <a:srgbClr val="F26B43"/>
          </p15:clr>
        </p15:guide>
        <p15:guide id="5" orient="horz" pos="89" userDrawn="1">
          <p15:clr>
            <a:srgbClr val="F26B43"/>
          </p15:clr>
        </p15:guide>
        <p15:guide id="6" pos="59" userDrawn="1">
          <p15:clr>
            <a:srgbClr val="F26B43"/>
          </p15:clr>
        </p15:guide>
        <p15:guide id="7" pos="4204" userDrawn="1">
          <p15:clr>
            <a:srgbClr val="F26B43"/>
          </p15:clr>
        </p15:guide>
        <p15:guide id="8" orient="horz" pos="5916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2024-04-17T07:03:06Z</dcterms:modified>
</cp:coreProperties>
</file>

<file path=docProps/thumbnail.jpeg>
</file>