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4824413" cy="6767513"/>
  <p:notesSz cx="7104063" cy="10234613"/>
  <p:defaultTextStyle>
    <a:defPPr>
      <a:defRPr lang="ja-JP"/>
    </a:defPPr>
    <a:lvl1pPr marL="0" algn="l" defTabSz="567248" rtl="0" eaLnBrk="1" latinLnBrk="0" hangingPunct="1">
      <a:defRPr kumimoji="1" sz="1117" kern="1200">
        <a:solidFill>
          <a:schemeClr val="tx1"/>
        </a:solidFill>
        <a:latin typeface="+mn-lt"/>
        <a:ea typeface="+mn-ea"/>
        <a:cs typeface="+mn-cs"/>
      </a:defRPr>
    </a:lvl1pPr>
    <a:lvl2pPr marL="283624" algn="l" defTabSz="567248" rtl="0" eaLnBrk="1" latinLnBrk="0" hangingPunct="1">
      <a:defRPr kumimoji="1" sz="1117" kern="1200">
        <a:solidFill>
          <a:schemeClr val="tx1"/>
        </a:solidFill>
        <a:latin typeface="+mn-lt"/>
        <a:ea typeface="+mn-ea"/>
        <a:cs typeface="+mn-cs"/>
      </a:defRPr>
    </a:lvl2pPr>
    <a:lvl3pPr marL="567248" algn="l" defTabSz="567248" rtl="0" eaLnBrk="1" latinLnBrk="0" hangingPunct="1">
      <a:defRPr kumimoji="1" sz="1117" kern="1200">
        <a:solidFill>
          <a:schemeClr val="tx1"/>
        </a:solidFill>
        <a:latin typeface="+mn-lt"/>
        <a:ea typeface="+mn-ea"/>
        <a:cs typeface="+mn-cs"/>
      </a:defRPr>
    </a:lvl3pPr>
    <a:lvl4pPr marL="850871" algn="l" defTabSz="567248" rtl="0" eaLnBrk="1" latinLnBrk="0" hangingPunct="1">
      <a:defRPr kumimoji="1" sz="1117" kern="1200">
        <a:solidFill>
          <a:schemeClr val="tx1"/>
        </a:solidFill>
        <a:latin typeface="+mn-lt"/>
        <a:ea typeface="+mn-ea"/>
        <a:cs typeface="+mn-cs"/>
      </a:defRPr>
    </a:lvl4pPr>
    <a:lvl5pPr marL="1134496" algn="l" defTabSz="567248" rtl="0" eaLnBrk="1" latinLnBrk="0" hangingPunct="1">
      <a:defRPr kumimoji="1" sz="1117" kern="1200">
        <a:solidFill>
          <a:schemeClr val="tx1"/>
        </a:solidFill>
        <a:latin typeface="+mn-lt"/>
        <a:ea typeface="+mn-ea"/>
        <a:cs typeface="+mn-cs"/>
      </a:defRPr>
    </a:lvl5pPr>
    <a:lvl6pPr marL="1418120" algn="l" defTabSz="567248" rtl="0" eaLnBrk="1" latinLnBrk="0" hangingPunct="1">
      <a:defRPr kumimoji="1" sz="1117" kern="1200">
        <a:solidFill>
          <a:schemeClr val="tx1"/>
        </a:solidFill>
        <a:latin typeface="+mn-lt"/>
        <a:ea typeface="+mn-ea"/>
        <a:cs typeface="+mn-cs"/>
      </a:defRPr>
    </a:lvl6pPr>
    <a:lvl7pPr marL="1701744" algn="l" defTabSz="567248" rtl="0" eaLnBrk="1" latinLnBrk="0" hangingPunct="1">
      <a:defRPr kumimoji="1" sz="1117" kern="1200">
        <a:solidFill>
          <a:schemeClr val="tx1"/>
        </a:solidFill>
        <a:latin typeface="+mn-lt"/>
        <a:ea typeface="+mn-ea"/>
        <a:cs typeface="+mn-cs"/>
      </a:defRPr>
    </a:lvl7pPr>
    <a:lvl8pPr marL="1985368" algn="l" defTabSz="567248" rtl="0" eaLnBrk="1" latinLnBrk="0" hangingPunct="1">
      <a:defRPr kumimoji="1" sz="1117" kern="1200">
        <a:solidFill>
          <a:schemeClr val="tx1"/>
        </a:solidFill>
        <a:latin typeface="+mn-lt"/>
        <a:ea typeface="+mn-ea"/>
        <a:cs typeface="+mn-cs"/>
      </a:defRPr>
    </a:lvl8pPr>
    <a:lvl9pPr marL="2268991" algn="l" defTabSz="567248" rtl="0" eaLnBrk="1" latinLnBrk="0" hangingPunct="1">
      <a:defRPr kumimoji="1" sz="1117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32" userDrawn="1">
          <p15:clr>
            <a:srgbClr val="A4A3A4"/>
          </p15:clr>
        </p15:guide>
        <p15:guide id="2" pos="152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>
        <p:scale>
          <a:sx n="75" d="100"/>
          <a:sy n="75" d="100"/>
        </p:scale>
        <p:origin x="2208" y="462"/>
      </p:cViewPr>
      <p:guideLst>
        <p:guide orient="horz" pos="2132"/>
        <p:guide pos="152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20925" y="1279525"/>
            <a:ext cx="24622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567248" rtl="0" eaLnBrk="1" latinLnBrk="0" hangingPunct="1">
      <a:defRPr kumimoji="1" sz="744" kern="1200">
        <a:solidFill>
          <a:schemeClr val="tx1"/>
        </a:solidFill>
        <a:latin typeface="+mn-lt"/>
        <a:ea typeface="+mn-ea"/>
        <a:cs typeface="+mn-cs"/>
      </a:defRPr>
    </a:lvl1pPr>
    <a:lvl2pPr marL="283624" algn="l" defTabSz="567248" rtl="0" eaLnBrk="1" latinLnBrk="0" hangingPunct="1">
      <a:defRPr kumimoji="1" sz="744" kern="1200">
        <a:solidFill>
          <a:schemeClr val="tx1"/>
        </a:solidFill>
        <a:latin typeface="+mn-lt"/>
        <a:ea typeface="+mn-ea"/>
        <a:cs typeface="+mn-cs"/>
      </a:defRPr>
    </a:lvl2pPr>
    <a:lvl3pPr marL="567248" algn="l" defTabSz="567248" rtl="0" eaLnBrk="1" latinLnBrk="0" hangingPunct="1">
      <a:defRPr kumimoji="1" sz="744" kern="1200">
        <a:solidFill>
          <a:schemeClr val="tx1"/>
        </a:solidFill>
        <a:latin typeface="+mn-lt"/>
        <a:ea typeface="+mn-ea"/>
        <a:cs typeface="+mn-cs"/>
      </a:defRPr>
    </a:lvl3pPr>
    <a:lvl4pPr marL="850871" algn="l" defTabSz="567248" rtl="0" eaLnBrk="1" latinLnBrk="0" hangingPunct="1">
      <a:defRPr kumimoji="1" sz="744" kern="1200">
        <a:solidFill>
          <a:schemeClr val="tx1"/>
        </a:solidFill>
        <a:latin typeface="+mn-lt"/>
        <a:ea typeface="+mn-ea"/>
        <a:cs typeface="+mn-cs"/>
      </a:defRPr>
    </a:lvl4pPr>
    <a:lvl5pPr marL="1134496" algn="l" defTabSz="567248" rtl="0" eaLnBrk="1" latinLnBrk="0" hangingPunct="1">
      <a:defRPr kumimoji="1" sz="744" kern="1200">
        <a:solidFill>
          <a:schemeClr val="tx1"/>
        </a:solidFill>
        <a:latin typeface="+mn-lt"/>
        <a:ea typeface="+mn-ea"/>
        <a:cs typeface="+mn-cs"/>
      </a:defRPr>
    </a:lvl5pPr>
    <a:lvl6pPr marL="1418120" algn="l" defTabSz="567248" rtl="0" eaLnBrk="1" latinLnBrk="0" hangingPunct="1">
      <a:defRPr kumimoji="1" sz="744" kern="1200">
        <a:solidFill>
          <a:schemeClr val="tx1"/>
        </a:solidFill>
        <a:latin typeface="+mn-lt"/>
        <a:ea typeface="+mn-ea"/>
        <a:cs typeface="+mn-cs"/>
      </a:defRPr>
    </a:lvl6pPr>
    <a:lvl7pPr marL="1701744" algn="l" defTabSz="567248" rtl="0" eaLnBrk="1" latinLnBrk="0" hangingPunct="1">
      <a:defRPr kumimoji="1" sz="744" kern="1200">
        <a:solidFill>
          <a:schemeClr val="tx1"/>
        </a:solidFill>
        <a:latin typeface="+mn-lt"/>
        <a:ea typeface="+mn-ea"/>
        <a:cs typeface="+mn-cs"/>
      </a:defRPr>
    </a:lvl7pPr>
    <a:lvl8pPr marL="1985368" algn="l" defTabSz="567248" rtl="0" eaLnBrk="1" latinLnBrk="0" hangingPunct="1">
      <a:defRPr kumimoji="1" sz="744" kern="1200">
        <a:solidFill>
          <a:schemeClr val="tx1"/>
        </a:solidFill>
        <a:latin typeface="+mn-lt"/>
        <a:ea typeface="+mn-ea"/>
        <a:cs typeface="+mn-cs"/>
      </a:defRPr>
    </a:lvl8pPr>
    <a:lvl9pPr marL="2268991" algn="l" defTabSz="567248" rtl="0" eaLnBrk="1" latinLnBrk="0" hangingPunct="1">
      <a:defRPr kumimoji="1" sz="74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20925" y="1279525"/>
            <a:ext cx="24622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3975782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/>
          <p:cNvGrpSpPr/>
          <p:nvPr userDrawn="1"/>
        </p:nvGrpSpPr>
        <p:grpSpPr>
          <a:xfrm>
            <a:off x="0" y="-537409"/>
            <a:ext cx="4824413" cy="7304922"/>
            <a:chOff x="0" y="-866182"/>
            <a:chExt cx="7775575" cy="11773895"/>
          </a:xfrm>
        </p:grpSpPr>
        <p:sp>
          <p:nvSpPr>
            <p:cNvPr id="8" name="正方形/長方形 7">
              <a:extLst>
                <a:ext uri="{FF2B5EF4-FFF2-40B4-BE49-F238E27FC236}">
                  <a16:creationId xmlns="" xmlns:a16="http://schemas.microsoft.com/office/drawing/2014/main" id="{7F66173D-B849-43B8-87F4-9819D6E06DA9}"/>
                </a:ext>
              </a:extLst>
            </p:cNvPr>
            <p:cNvSpPr/>
            <p:nvPr userDrawn="1"/>
          </p:nvSpPr>
          <p:spPr>
            <a:xfrm>
              <a:off x="174065" y="174072"/>
              <a:ext cx="580217" cy="10560354"/>
            </a:xfrm>
            <a:prstGeom prst="rect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>
              <a:solidFill>
                <a:schemeClr val="accent5">
                  <a:lumMod val="20000"/>
                  <a:lumOff val="8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796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="" xmlns:a16="http://schemas.microsoft.com/office/drawing/2014/main" id="{7F66173D-B849-43B8-87F4-9819D6E06DA9}"/>
                </a:ext>
              </a:extLst>
            </p:cNvPr>
            <p:cNvSpPr/>
            <p:nvPr userDrawn="1"/>
          </p:nvSpPr>
          <p:spPr>
            <a:xfrm>
              <a:off x="7020627" y="174072"/>
              <a:ext cx="580217" cy="10560354"/>
            </a:xfrm>
            <a:prstGeom prst="rect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>
              <a:solidFill>
                <a:schemeClr val="accent5">
                  <a:lumMod val="20000"/>
                  <a:lumOff val="8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796"/>
            </a:p>
          </p:txBody>
        </p:sp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xmlns="" id="{DB306C35-AFF2-401E-BF39-461615721C56}"/>
                </a:ext>
              </a:extLst>
            </p:cNvPr>
            <p:cNvGrpSpPr/>
            <p:nvPr userDrawn="1"/>
          </p:nvGrpSpPr>
          <p:grpSpPr>
            <a:xfrm>
              <a:off x="0" y="-866182"/>
              <a:ext cx="7775575" cy="11773895"/>
              <a:chOff x="0" y="-866182"/>
              <a:chExt cx="7775575" cy="11773895"/>
            </a:xfrm>
          </p:grpSpPr>
          <p:sp>
            <p:nvSpPr>
              <p:cNvPr id="11" name="Rectangle 23"/>
              <p:cNvSpPr>
                <a:spLocks noChangeArrowheads="1"/>
              </p:cNvSpPr>
              <p:nvPr userDrawn="1"/>
            </p:nvSpPr>
            <p:spPr bwMode="auto">
              <a:xfrm>
                <a:off x="673103" y="-866182"/>
                <a:ext cx="6429367" cy="633381"/>
              </a:xfrm>
              <a:prstGeom prst="rect">
                <a:avLst/>
              </a:prstGeom>
              <a:noFill/>
              <a:ln w="9525">
                <a:solidFill>
                  <a:srgbClr val="FFFFFF"/>
                </a:solidFill>
              </a:ln>
            </p:spPr>
            <p:style>
              <a:lnRef idx="2">
                <a:schemeClr val="accent5">
                  <a:shade val="50000"/>
                </a:schemeClr>
              </a:lnRef>
              <a:fillRef idx="1">
                <a:schemeClr val="accent5"/>
              </a:fillRef>
              <a:effectRef idx="0">
                <a:schemeClr val="accent5"/>
              </a:effectRef>
              <a:fontRef idx="minor">
                <a:schemeClr val="lt1"/>
              </a:fontRef>
            </p:style>
            <p:txBody>
              <a:bodyPr wrap="square" lIns="48874" tIns="24437" rIns="48874" bIns="24437" anchor="ctr">
                <a:spAutoFit/>
              </a:bodyPr>
              <a:lstStyle>
                <a:lvl1pPr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1pPr>
                <a:lvl2pPr marL="742950" indent="-28575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2pPr>
                <a:lvl3pPr marL="11430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3pPr>
                <a:lvl4pPr marL="16002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4pPr>
                <a:lvl5pPr marL="2057400" indent="-228600" defTabSz="684213"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5pPr>
                <a:lvl6pPr marL="25146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6pPr>
                <a:lvl7pPr marL="29718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7pPr>
                <a:lvl8pPr marL="34290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8pPr>
                <a:lvl9pPr marL="3886200" indent="-228600" defTabSz="684213" fontAlgn="base">
                  <a:spcBef>
                    <a:spcPct val="0"/>
                  </a:spcBef>
                  <a:spcAft>
                    <a:spcPct val="0"/>
                  </a:spcAft>
                  <a:tabLst>
                    <a:tab pos="2024063" algn="ctr"/>
                    <a:tab pos="4048125" algn="r"/>
                  </a:tabLst>
                  <a:defRPr kumimoji="1" sz="1600">
                    <a:solidFill>
                      <a:schemeClr val="tx1"/>
                    </a:solidFill>
                    <a:latin typeface="Calibri" pitchFamily="34" charset="0"/>
                    <a:ea typeface="ＭＳ Ｐゴシック" pitchFamily="50" charset="-128"/>
                  </a:defRPr>
                </a:lvl9pPr>
              </a:lstStyle>
              <a:p>
                <a:pPr algn="ctr">
                  <a:defRPr/>
                </a:pPr>
                <a:r>
                  <a:rPr lang="en-US" altLang="ja-JP" sz="2233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B6</a:t>
                </a:r>
                <a:r>
                  <a:rPr lang="ja-JP" altLang="en-US" sz="2233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サイズ</a:t>
                </a:r>
                <a:r>
                  <a:rPr lang="en-US" altLang="ja-JP" sz="2233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rPr>
                  <a:t>(128mm×182mm)</a:t>
                </a:r>
                <a:endParaRPr lang="en-US" altLang="ja-JP" sz="2233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endParaRPr>
              </a:p>
            </p:txBody>
          </p:sp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xmlns="" id="{B32AE353-29C4-4B0A-B3C8-4EF5E84790D9}"/>
                  </a:ext>
                </a:extLst>
              </p:cNvPr>
              <p:cNvGrpSpPr/>
              <p:nvPr userDrawn="1"/>
            </p:nvGrpSpPr>
            <p:grpSpPr>
              <a:xfrm>
                <a:off x="0" y="0"/>
                <a:ext cx="7775575" cy="10907713"/>
                <a:chOff x="0" y="0"/>
                <a:chExt cx="7775575" cy="10907713"/>
              </a:xfrm>
            </p:grpSpPr>
            <p:sp>
              <p:nvSpPr>
                <p:cNvPr id="13" name="正方形/長方形 12">
                  <a:extLst>
                    <a:ext uri="{FF2B5EF4-FFF2-40B4-BE49-F238E27FC236}">
                      <a16:creationId xmlns:a16="http://schemas.microsoft.com/office/drawing/2014/main" xmlns="" id="{729DB529-E221-42B0-AA89-699F4A966F06}"/>
                    </a:ext>
                  </a:extLst>
                </p:cNvPr>
                <p:cNvSpPr/>
                <p:nvPr userDrawn="1"/>
              </p:nvSpPr>
              <p:spPr>
                <a:xfrm>
                  <a:off x="174065" y="174072"/>
                  <a:ext cx="7426779" cy="10560354"/>
                </a:xfrm>
                <a:prstGeom prst="rect">
                  <a:avLst/>
                </a:prstGeom>
                <a:noFill/>
                <a:ln w="9525">
                  <a:solidFill>
                    <a:srgbClr val="00B05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796"/>
                </a:p>
              </p:txBody>
            </p:sp>
            <p:sp>
              <p:nvSpPr>
                <p:cNvPr id="14" name="正方形/長方形 13">
                  <a:extLst>
                    <a:ext uri="{FF2B5EF4-FFF2-40B4-BE49-F238E27FC236}">
                      <a16:creationId xmlns:a16="http://schemas.microsoft.com/office/drawing/2014/main" xmlns="" id="{8FFC68FE-4D91-420F-ACE3-8DA17E43A103}"/>
                    </a:ext>
                  </a:extLst>
                </p:cNvPr>
                <p:cNvSpPr/>
                <p:nvPr userDrawn="1"/>
              </p:nvSpPr>
              <p:spPr>
                <a:xfrm>
                  <a:off x="0" y="0"/>
                  <a:ext cx="7775575" cy="10907713"/>
                </a:xfrm>
                <a:prstGeom prst="rect">
                  <a:avLst/>
                </a:prstGeom>
                <a:noFill/>
                <a:ln w="9525">
                  <a:solidFill>
                    <a:srgbClr val="FF33CC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796"/>
                </a:p>
              </p:txBody>
            </p:sp>
            <p:sp>
              <p:nvSpPr>
                <p:cNvPr id="15" name="正方形/長方形 14">
                  <a:extLst>
                    <a:ext uri="{FF2B5EF4-FFF2-40B4-BE49-F238E27FC236}">
                      <a16:creationId xmlns:a16="http://schemas.microsoft.com/office/drawing/2014/main" xmlns="" id="{7F66173D-B849-43B8-87F4-9819D6E06DA9}"/>
                    </a:ext>
                  </a:extLst>
                </p:cNvPr>
                <p:cNvSpPr/>
                <p:nvPr userDrawn="1"/>
              </p:nvSpPr>
              <p:spPr>
                <a:xfrm>
                  <a:off x="348130" y="348144"/>
                  <a:ext cx="7078649" cy="10212211"/>
                </a:xfrm>
                <a:prstGeom prst="rect">
                  <a:avLst/>
                </a:prstGeom>
                <a:noFill/>
                <a:ln w="9525">
                  <a:solidFill>
                    <a:srgbClr val="0070C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sz="796"/>
                </a:p>
              </p:txBody>
            </p:sp>
          </p:grpSp>
        </p:grpSp>
      </p:grpSp>
      <p:sp>
        <p:nvSpPr>
          <p:cNvPr id="16" name="テキスト ボックス 15"/>
          <p:cNvSpPr txBox="1"/>
          <p:nvPr userDrawn="1"/>
        </p:nvSpPr>
        <p:spPr>
          <a:xfrm>
            <a:off x="5001294" y="115887"/>
            <a:ext cx="2545312" cy="932628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41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41" b="1" dirty="0" smtClean="0">
                <a:solidFill>
                  <a:srgbClr val="0070C0"/>
                </a:solidFill>
              </a:rPr>
              <a:t>一番内側の青線</a:t>
            </a:r>
            <a:endParaRPr kumimoji="1" lang="en-US" altLang="ja-JP" sz="1241" b="1" dirty="0" smtClean="0">
              <a:solidFill>
                <a:srgbClr val="0070C0"/>
              </a:solidFill>
            </a:endParaRPr>
          </a:p>
          <a:p>
            <a:r>
              <a:rPr kumimoji="1" lang="ja-JP" altLang="en-US" sz="993" b="1" dirty="0" smtClean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993" b="1" dirty="0" smtClean="0">
              <a:solidFill>
                <a:schemeClr val="tx1"/>
              </a:solidFill>
            </a:endParaRPr>
          </a:p>
          <a:p>
            <a:endParaRPr kumimoji="1" lang="ja-JP" altLang="en-US" sz="993" b="1" dirty="0">
              <a:solidFill>
                <a:srgbClr val="FF0000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4999559" y="1174359"/>
            <a:ext cx="2547046" cy="95173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41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241" b="1" dirty="0" smtClean="0">
                <a:solidFill>
                  <a:srgbClr val="00B050"/>
                </a:solidFill>
              </a:rPr>
              <a:t>真ん中の緑線</a:t>
            </a:r>
            <a:endParaRPr kumimoji="1" lang="en-US" altLang="ja-JP" sz="1241" b="1" dirty="0" smtClean="0">
              <a:solidFill>
                <a:srgbClr val="00B050"/>
              </a:solidFill>
            </a:endParaRPr>
          </a:p>
          <a:p>
            <a:r>
              <a:rPr kumimoji="1" lang="ja-JP" altLang="en-US" sz="993" b="1" dirty="0" smtClean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993" b="1" dirty="0" smtClean="0">
              <a:solidFill>
                <a:schemeClr val="tx1"/>
              </a:solidFill>
            </a:endParaRPr>
          </a:p>
          <a:p>
            <a:r>
              <a:rPr kumimoji="1" lang="ja-JP" altLang="en-US" sz="993" b="1" dirty="0" smtClean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993" b="1" dirty="0" smtClean="0">
              <a:solidFill>
                <a:schemeClr val="tx1"/>
              </a:solidFill>
            </a:endParaRPr>
          </a:p>
          <a:p>
            <a:endParaRPr kumimoji="1" lang="ja-JP" altLang="en-US" sz="1117" b="1" dirty="0">
              <a:solidFill>
                <a:srgbClr val="FF0000"/>
              </a:solidFill>
            </a:endParaRPr>
          </a:p>
        </p:txBody>
      </p:sp>
      <p:sp>
        <p:nvSpPr>
          <p:cNvPr id="18" name="テキスト ボックス 17"/>
          <p:cNvSpPr txBox="1"/>
          <p:nvPr userDrawn="1"/>
        </p:nvSpPr>
        <p:spPr>
          <a:xfrm>
            <a:off x="4999559" y="2251938"/>
            <a:ext cx="2547046" cy="108542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41" b="1" dirty="0" smtClean="0">
              <a:solidFill>
                <a:srgbClr val="FF33CC"/>
              </a:solidFill>
            </a:endParaRPr>
          </a:p>
          <a:p>
            <a:pPr algn="ctr"/>
            <a:r>
              <a:rPr kumimoji="1" lang="ja-JP" altLang="en-US" sz="1241" b="1" dirty="0" smtClean="0">
                <a:solidFill>
                  <a:srgbClr val="FF33CC"/>
                </a:solidFill>
              </a:rPr>
              <a:t>一番外側のピンク線</a:t>
            </a:r>
            <a:endParaRPr kumimoji="1" lang="en-US" altLang="ja-JP" sz="1241" b="1" dirty="0" smtClean="0">
              <a:solidFill>
                <a:srgbClr val="FF33CC"/>
              </a:solidFill>
            </a:endParaRPr>
          </a:p>
          <a:p>
            <a:r>
              <a:rPr kumimoji="1" lang="ja-JP" altLang="en-US" sz="993" b="1" dirty="0" smtClean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993" b="1" dirty="0" smtClean="0">
              <a:solidFill>
                <a:schemeClr val="tx1"/>
              </a:solidFill>
            </a:endParaRPr>
          </a:p>
          <a:p>
            <a:r>
              <a:rPr kumimoji="1" lang="ja-JP" altLang="en-US" sz="993" b="1" dirty="0" smtClean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993" b="1" dirty="0" smtClean="0">
              <a:solidFill>
                <a:srgbClr val="FF0000"/>
              </a:solidFill>
            </a:endParaRPr>
          </a:p>
          <a:p>
            <a:endParaRPr kumimoji="1" lang="ja-JP" altLang="en-US" sz="993" b="1" dirty="0">
              <a:solidFill>
                <a:srgbClr val="FF0000"/>
              </a:solidFill>
            </a:endParaRPr>
          </a:p>
        </p:txBody>
      </p:sp>
      <p:sp>
        <p:nvSpPr>
          <p:cNvPr id="19" name="正方形/長方形 3"/>
          <p:cNvSpPr>
            <a:spLocks noChangeArrowheads="1"/>
          </p:cNvSpPr>
          <p:nvPr userDrawn="1"/>
        </p:nvSpPr>
        <p:spPr bwMode="auto">
          <a:xfrm>
            <a:off x="4999559" y="4675314"/>
            <a:ext cx="2547047" cy="129477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744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744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73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4" b="1" dirty="0" smtClean="0">
                <a:latin typeface="ＭＳ Ｐゴシック" panose="020B0600070205080204" pitchFamily="50" charset="-128"/>
              </a:rPr>
              <a:t>・</a:t>
            </a:r>
            <a:r>
              <a:rPr lang="en-US" altLang="ja-JP" sz="744" b="1" dirty="0" smtClean="0">
                <a:latin typeface="ＭＳ Ｐゴシック" panose="020B0600070205080204" pitchFamily="50" charset="-128"/>
              </a:rPr>
              <a:t>PDF</a:t>
            </a:r>
            <a:r>
              <a:rPr lang="ja-JP" altLang="en-US" sz="744" b="1" dirty="0" smtClean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744" b="1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732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4" b="1" dirty="0" smtClean="0">
                <a:latin typeface="ＭＳ Ｐゴシック" panose="020B0600070205080204" pitchFamily="50" charset="-128"/>
              </a:rPr>
              <a:t>・ご注文のページ数で作成ください。</a:t>
            </a:r>
            <a:endParaRPr lang="ja-JP" altLang="ja-JP" sz="744" b="1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744" b="1" dirty="0" smtClean="0">
                <a:latin typeface="ＭＳ Ｐゴシック" panose="020B0600070205080204" pitchFamily="50" charset="-128"/>
              </a:rPr>
              <a:t>・表紙を除く本文ページ数を「</a:t>
            </a:r>
            <a:r>
              <a:rPr lang="en-US" altLang="ja-JP" sz="744" b="1" dirty="0" smtClean="0">
                <a:latin typeface="ＭＳ Ｐゴシック" panose="020B0600070205080204" pitchFamily="50" charset="-128"/>
              </a:rPr>
              <a:t>8</a:t>
            </a:r>
            <a:r>
              <a:rPr lang="ja-JP" altLang="en-US" sz="744" b="1" dirty="0" smtClean="0">
                <a:latin typeface="ＭＳ Ｐゴシック" panose="020B0600070205080204" pitchFamily="50" charset="-128"/>
              </a:rPr>
              <a:t>の倍数」にご調整ください。</a:t>
            </a:r>
            <a:endParaRPr lang="ja-JP" altLang="ja-JP" sz="744" b="1" dirty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744" b="1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744" b="0" dirty="0" smtClean="0">
                <a:latin typeface="ＭＳ Ｐゴシック" panose="020B0600070205080204" pitchFamily="50" charset="-128"/>
              </a:rPr>
              <a:t>ページ数に不足があり、</a:t>
            </a:r>
            <a:r>
              <a:rPr lang="ja-JP" altLang="ja-JP" sz="744" b="0" dirty="0" smtClean="0">
                <a:latin typeface="ＭＳ Ｐゴシック" panose="020B0600070205080204" pitchFamily="50" charset="-128"/>
              </a:rPr>
              <a:t>白紙</a:t>
            </a:r>
            <a:r>
              <a:rPr lang="ja-JP" altLang="en-US" sz="744" b="0" dirty="0" smtClean="0">
                <a:latin typeface="ＭＳ Ｐゴシック" panose="020B0600070205080204" pitchFamily="50" charset="-128"/>
              </a:rPr>
              <a:t>やメモ</a:t>
            </a:r>
            <a:r>
              <a:rPr lang="ja-JP" altLang="ja-JP" sz="744" b="0" dirty="0" smtClean="0">
                <a:latin typeface="ＭＳ Ｐゴシック" panose="020B0600070205080204" pitchFamily="50" charset="-128"/>
              </a:rPr>
              <a:t>ページ</a:t>
            </a:r>
            <a:r>
              <a:rPr lang="ja-JP" altLang="en-US" sz="744" b="0" dirty="0" smtClean="0">
                <a:latin typeface="ＭＳ Ｐゴシック" panose="020B0600070205080204" pitchFamily="50" charset="-128"/>
              </a:rPr>
              <a:t>の追加をご希望</a:t>
            </a:r>
            <a:endParaRPr lang="en-US" altLang="ja-JP" sz="744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744" b="0" dirty="0" smtClean="0">
                <a:latin typeface="ＭＳ Ｐゴシック" panose="020B0600070205080204" pitchFamily="50" charset="-128"/>
              </a:rPr>
              <a:t>　の場合、ご注文時の備考欄で</a:t>
            </a:r>
            <a:r>
              <a:rPr lang="ja-JP" altLang="ja-JP" sz="744" b="0" dirty="0" smtClean="0">
                <a:latin typeface="ＭＳ Ｐゴシック" panose="020B0600070205080204" pitchFamily="50" charset="-128"/>
              </a:rPr>
              <a:t>ご指示ください</a:t>
            </a:r>
            <a:r>
              <a:rPr lang="ja-JP" altLang="en-US" sz="744" b="0" dirty="0" smtClean="0">
                <a:latin typeface="ＭＳ Ｐゴシック" panose="020B0600070205080204" pitchFamily="50" charset="-128"/>
              </a:rPr>
              <a:t>。</a:t>
            </a:r>
            <a:endParaRPr lang="en-US" altLang="ja-JP" sz="744" b="0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744" b="0" dirty="0" smtClean="0">
                <a:latin typeface="ＭＳ Ｐゴシック" panose="020B0600070205080204" pitchFamily="50" charset="-128"/>
              </a:rPr>
              <a:t>  </a:t>
            </a:r>
            <a:r>
              <a:rPr lang="ja-JP" altLang="en-US" sz="744" b="0" dirty="0" smtClean="0">
                <a:latin typeface="ＭＳ Ｐゴシック" panose="020B0600070205080204" pitchFamily="50" charset="-128"/>
              </a:rPr>
              <a:t>例）最終ページの後に白紙</a:t>
            </a:r>
            <a:r>
              <a:rPr lang="en-US" altLang="ja-JP" sz="744" b="0" dirty="0" smtClean="0">
                <a:latin typeface="ＭＳ Ｐゴシック" panose="020B0600070205080204" pitchFamily="50" charset="-128"/>
              </a:rPr>
              <a:t>2</a:t>
            </a:r>
            <a:r>
              <a:rPr lang="ja-JP" altLang="en-US" sz="744" b="0" dirty="0" smtClean="0">
                <a:latin typeface="ＭＳ Ｐゴシック" panose="020B0600070205080204" pitchFamily="50" charset="-128"/>
              </a:rPr>
              <a:t>ページ挿入希望 など</a:t>
            </a:r>
            <a:endParaRPr lang="ja-JP" altLang="ja-JP" sz="744" b="0" dirty="0">
              <a:latin typeface="ＭＳ Ｐゴシック" panose="020B0600070205080204" pitchFamily="50" charset="-128"/>
            </a:endParaRPr>
          </a:p>
        </p:txBody>
      </p:sp>
      <p:sp>
        <p:nvSpPr>
          <p:cNvPr id="20" name="テキスト ボックス 19"/>
          <p:cNvSpPr txBox="1"/>
          <p:nvPr userDrawn="1"/>
        </p:nvSpPr>
        <p:spPr>
          <a:xfrm>
            <a:off x="4999559" y="3454072"/>
            <a:ext cx="2547046" cy="1104533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41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41" b="1" dirty="0" smtClean="0">
                <a:solidFill>
                  <a:srgbClr val="0070C0"/>
                </a:solidFill>
              </a:rPr>
              <a:t>青色部分</a:t>
            </a:r>
            <a:endParaRPr kumimoji="1" lang="en-US" altLang="ja-JP" sz="1241" b="1" dirty="0" smtClean="0">
              <a:solidFill>
                <a:srgbClr val="0070C0"/>
              </a:solidFill>
            </a:endParaRPr>
          </a:p>
          <a:p>
            <a:r>
              <a:rPr kumimoji="1" lang="ja-JP" altLang="en-US" sz="993" b="1" dirty="0" smtClean="0">
                <a:solidFill>
                  <a:schemeClr val="tx1"/>
                </a:solidFill>
              </a:rPr>
              <a:t>本の内側</a:t>
            </a:r>
            <a:r>
              <a:rPr kumimoji="1" lang="en-US" altLang="ja-JP" sz="993" b="1" dirty="0" smtClean="0">
                <a:solidFill>
                  <a:schemeClr val="tx1"/>
                </a:solidFill>
              </a:rPr>
              <a:t>(</a:t>
            </a:r>
            <a:r>
              <a:rPr kumimoji="1" lang="ja-JP" altLang="en-US" sz="993" b="1" dirty="0" smtClean="0">
                <a:solidFill>
                  <a:schemeClr val="tx1"/>
                </a:solidFill>
              </a:rPr>
              <a:t>ノド</a:t>
            </a:r>
            <a:r>
              <a:rPr kumimoji="1" lang="en-US" altLang="ja-JP" sz="993" b="1" dirty="0" smtClean="0">
                <a:solidFill>
                  <a:schemeClr val="tx1"/>
                </a:solidFill>
              </a:rPr>
              <a:t>)</a:t>
            </a:r>
            <a:r>
              <a:rPr kumimoji="1" lang="ja-JP" altLang="en-US" sz="993" b="1" dirty="0" smtClean="0">
                <a:solidFill>
                  <a:schemeClr val="tx1"/>
                </a:solidFill>
              </a:rPr>
              <a:t>のための余白です。見えづらくなる可能性がありますので、重要な絵柄や文字の配置は避けてください。</a:t>
            </a:r>
            <a:endParaRPr kumimoji="1" lang="en-US" altLang="ja-JP" sz="993" b="1" dirty="0" smtClean="0">
              <a:solidFill>
                <a:schemeClr val="tx1"/>
              </a:solidFill>
            </a:endParaRPr>
          </a:p>
          <a:p>
            <a:endParaRPr kumimoji="1" lang="ja-JP" altLang="en-US" sz="1117" b="1" dirty="0">
              <a:solidFill>
                <a:srgbClr val="FF0000"/>
              </a:solidFill>
            </a:endParaRPr>
          </a:p>
        </p:txBody>
      </p:sp>
      <p:sp>
        <p:nvSpPr>
          <p:cNvPr id="21" name="正方形/長方形 20"/>
          <p:cNvSpPr/>
          <p:nvPr userDrawn="1"/>
        </p:nvSpPr>
        <p:spPr>
          <a:xfrm>
            <a:off x="4932413" y="6086801"/>
            <a:ext cx="282448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2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1200" b="1" dirty="0" smtClean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885945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hf hdr="0" ftr="0" dt="0"/>
  <p:txStyles>
    <p:titleStyle>
      <a:lvl1pPr algn="l" defTabSz="482437" rtl="0" eaLnBrk="1" latinLnBrk="0" hangingPunct="1">
        <a:lnSpc>
          <a:spcPct val="90000"/>
        </a:lnSpc>
        <a:spcBef>
          <a:spcPct val="0"/>
        </a:spcBef>
        <a:buNone/>
        <a:defRPr kumimoji="1" sz="232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0609" indent="-120609" algn="l" defTabSz="482437" rtl="0" eaLnBrk="1" latinLnBrk="0" hangingPunct="1">
        <a:lnSpc>
          <a:spcPct val="90000"/>
        </a:lnSpc>
        <a:spcBef>
          <a:spcPts val="528"/>
        </a:spcBef>
        <a:buFont typeface="Arial" panose="020B0604020202020204" pitchFamily="34" charset="0"/>
        <a:buChar char="•"/>
        <a:defRPr kumimoji="1" sz="1477" kern="1200">
          <a:solidFill>
            <a:schemeClr val="tx1"/>
          </a:solidFill>
          <a:latin typeface="+mn-lt"/>
          <a:ea typeface="+mn-ea"/>
          <a:cs typeface="+mn-cs"/>
        </a:defRPr>
      </a:lvl1pPr>
      <a:lvl2pPr marL="361828" indent="-120609" algn="l" defTabSz="482437" rtl="0" eaLnBrk="1" latinLnBrk="0" hangingPunct="1">
        <a:lnSpc>
          <a:spcPct val="90000"/>
        </a:lnSpc>
        <a:spcBef>
          <a:spcPts val="264"/>
        </a:spcBef>
        <a:buFont typeface="Arial" panose="020B0604020202020204" pitchFamily="34" charset="0"/>
        <a:buChar char="•"/>
        <a:defRPr kumimoji="1" sz="1266" kern="1200">
          <a:solidFill>
            <a:schemeClr val="tx1"/>
          </a:solidFill>
          <a:latin typeface="+mn-lt"/>
          <a:ea typeface="+mn-ea"/>
          <a:cs typeface="+mn-cs"/>
        </a:defRPr>
      </a:lvl2pPr>
      <a:lvl3pPr marL="603047" indent="-120609" algn="l" defTabSz="482437" rtl="0" eaLnBrk="1" latinLnBrk="0" hangingPunct="1">
        <a:lnSpc>
          <a:spcPct val="90000"/>
        </a:lnSpc>
        <a:spcBef>
          <a:spcPts val="264"/>
        </a:spcBef>
        <a:buFont typeface="Arial" panose="020B0604020202020204" pitchFamily="34" charset="0"/>
        <a:buChar char="•"/>
        <a:defRPr kumimoji="1" sz="1055" kern="1200">
          <a:solidFill>
            <a:schemeClr val="tx1"/>
          </a:solidFill>
          <a:latin typeface="+mn-lt"/>
          <a:ea typeface="+mn-ea"/>
          <a:cs typeface="+mn-cs"/>
        </a:defRPr>
      </a:lvl3pPr>
      <a:lvl4pPr marL="844266" indent="-120609" algn="l" defTabSz="482437" rtl="0" eaLnBrk="1" latinLnBrk="0" hangingPunct="1">
        <a:lnSpc>
          <a:spcPct val="90000"/>
        </a:lnSpc>
        <a:spcBef>
          <a:spcPts val="264"/>
        </a:spcBef>
        <a:buFont typeface="Arial" panose="020B0604020202020204" pitchFamily="34" charset="0"/>
        <a:buChar char="•"/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4pPr>
      <a:lvl5pPr marL="1085484" indent="-120609" algn="l" defTabSz="482437" rtl="0" eaLnBrk="1" latinLnBrk="0" hangingPunct="1">
        <a:lnSpc>
          <a:spcPct val="90000"/>
        </a:lnSpc>
        <a:spcBef>
          <a:spcPts val="264"/>
        </a:spcBef>
        <a:buFont typeface="Arial" panose="020B0604020202020204" pitchFamily="34" charset="0"/>
        <a:buChar char="•"/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5pPr>
      <a:lvl6pPr marL="1326703" indent="-120609" algn="l" defTabSz="482437" rtl="0" eaLnBrk="1" latinLnBrk="0" hangingPunct="1">
        <a:lnSpc>
          <a:spcPct val="90000"/>
        </a:lnSpc>
        <a:spcBef>
          <a:spcPts val="264"/>
        </a:spcBef>
        <a:buFont typeface="Arial" panose="020B0604020202020204" pitchFamily="34" charset="0"/>
        <a:buChar char="•"/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6pPr>
      <a:lvl7pPr marL="1567922" indent="-120609" algn="l" defTabSz="482437" rtl="0" eaLnBrk="1" latinLnBrk="0" hangingPunct="1">
        <a:lnSpc>
          <a:spcPct val="90000"/>
        </a:lnSpc>
        <a:spcBef>
          <a:spcPts val="264"/>
        </a:spcBef>
        <a:buFont typeface="Arial" panose="020B0604020202020204" pitchFamily="34" charset="0"/>
        <a:buChar char="•"/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7pPr>
      <a:lvl8pPr marL="1809140" indent="-120609" algn="l" defTabSz="482437" rtl="0" eaLnBrk="1" latinLnBrk="0" hangingPunct="1">
        <a:lnSpc>
          <a:spcPct val="90000"/>
        </a:lnSpc>
        <a:spcBef>
          <a:spcPts val="264"/>
        </a:spcBef>
        <a:buFont typeface="Arial" panose="020B0604020202020204" pitchFamily="34" charset="0"/>
        <a:buChar char="•"/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8pPr>
      <a:lvl9pPr marL="2050359" indent="-120609" algn="l" defTabSz="482437" rtl="0" eaLnBrk="1" latinLnBrk="0" hangingPunct="1">
        <a:lnSpc>
          <a:spcPct val="90000"/>
        </a:lnSpc>
        <a:spcBef>
          <a:spcPts val="264"/>
        </a:spcBef>
        <a:buFont typeface="Arial" panose="020B0604020202020204" pitchFamily="34" charset="0"/>
        <a:buChar char="•"/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82437" rtl="0" eaLnBrk="1" latinLnBrk="0" hangingPunct="1"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1pPr>
      <a:lvl2pPr marL="241219" algn="l" defTabSz="482437" rtl="0" eaLnBrk="1" latinLnBrk="0" hangingPunct="1"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2pPr>
      <a:lvl3pPr marL="482437" algn="l" defTabSz="482437" rtl="0" eaLnBrk="1" latinLnBrk="0" hangingPunct="1"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3pPr>
      <a:lvl4pPr marL="723656" algn="l" defTabSz="482437" rtl="0" eaLnBrk="1" latinLnBrk="0" hangingPunct="1"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4pPr>
      <a:lvl5pPr marL="964875" algn="l" defTabSz="482437" rtl="0" eaLnBrk="1" latinLnBrk="0" hangingPunct="1"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5pPr>
      <a:lvl6pPr marL="1206094" algn="l" defTabSz="482437" rtl="0" eaLnBrk="1" latinLnBrk="0" hangingPunct="1"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6pPr>
      <a:lvl7pPr marL="1447312" algn="l" defTabSz="482437" rtl="0" eaLnBrk="1" latinLnBrk="0" hangingPunct="1"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7pPr>
      <a:lvl8pPr marL="1688531" algn="l" defTabSz="482437" rtl="0" eaLnBrk="1" latinLnBrk="0" hangingPunct="1"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8pPr>
      <a:lvl9pPr marL="1929750" algn="l" defTabSz="482437" rtl="0" eaLnBrk="1" latinLnBrk="0" hangingPunct="1">
        <a:defRPr kumimoji="1" sz="9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33" userDrawn="1">
          <p15:clr>
            <a:srgbClr val="F26B43"/>
          </p15:clr>
        </p15:guide>
        <p15:guide id="2" pos="112" userDrawn="1">
          <p15:clr>
            <a:srgbClr val="F26B43"/>
          </p15:clr>
        </p15:guide>
        <p15:guide id="3" orient="horz" pos="4144" userDrawn="1">
          <p15:clr>
            <a:srgbClr val="F26B43"/>
          </p15:clr>
        </p15:guide>
        <p15:guide id="4" pos="2913" userDrawn="1">
          <p15:clr>
            <a:srgbClr val="F26B43"/>
          </p15:clr>
        </p15:guide>
        <p15:guide id="5" orient="horz" pos="64" userDrawn="1">
          <p15:clr>
            <a:srgbClr val="F26B43"/>
          </p15:clr>
        </p15:guide>
        <p15:guide id="6" pos="42" userDrawn="1">
          <p15:clr>
            <a:srgbClr val="F26B43"/>
          </p15:clr>
        </p15:guide>
        <p15:guide id="7" pos="2997" userDrawn="1">
          <p15:clr>
            <a:srgbClr val="F26B43"/>
          </p15:clr>
        </p15:guide>
        <p15:guide id="8" orient="horz" pos="422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2024-04-17T07:09:18Z</dcterms:modified>
</cp:coreProperties>
</file>

<file path=docProps/thumbnail.jpeg>
</file>