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543550" cy="7775575"/>
  <p:notesSz cx="7104063" cy="10234613"/>
  <p:defaultTextStyle>
    <a:defPPr>
      <a:defRPr lang="ja-JP"/>
    </a:defPPr>
    <a:lvl1pPr marL="0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680" y="126"/>
      </p:cViewPr>
      <p:guideLst>
        <p:guide orient="horz" pos="2449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293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0" y="-613808"/>
            <a:ext cx="5543550" cy="8389383"/>
            <a:chOff x="0" y="-861060"/>
            <a:chExt cx="7775575" cy="11768773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xmlns="" id="{7F66173D-B849-43B8-87F4-9819D6E06DA9}"/>
                </a:ext>
              </a:extLst>
            </p:cNvPr>
            <p:cNvSpPr/>
            <p:nvPr userDrawn="1"/>
          </p:nvSpPr>
          <p:spPr>
            <a:xfrm>
              <a:off x="151485" y="151505"/>
              <a:ext cx="504948" cy="10605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15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xmlns="" id="{7F66173D-B849-43B8-87F4-9819D6E06DA9}"/>
                </a:ext>
              </a:extLst>
            </p:cNvPr>
            <p:cNvSpPr/>
            <p:nvPr userDrawn="1"/>
          </p:nvSpPr>
          <p:spPr>
            <a:xfrm>
              <a:off x="7119775" y="151505"/>
              <a:ext cx="504948" cy="10605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5">
                  <a:lumMod val="20000"/>
                  <a:lumOff val="8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15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0" y="-861060"/>
              <a:ext cx="7775575" cy="11768773"/>
              <a:chOff x="0" y="-861060"/>
              <a:chExt cx="7775575" cy="11768773"/>
            </a:xfrm>
          </p:grpSpPr>
          <p:sp>
            <p:nvSpPr>
              <p:cNvPr id="11" name="Rectangle 23"/>
              <p:cNvSpPr>
                <a:spLocks noChangeArrowheads="1"/>
              </p:cNvSpPr>
              <p:nvPr userDrawn="1"/>
            </p:nvSpPr>
            <p:spPr bwMode="auto">
              <a:xfrm>
                <a:off x="673103" y="-861060"/>
                <a:ext cx="6429366" cy="623136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A5</a:t>
                </a:r>
                <a:r>
                  <a:rPr lang="ja-JP" altLang="en-US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サイズ</a:t>
                </a:r>
                <a:r>
                  <a:rPr lang="en-US" altLang="ja-JP" sz="2566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(148mm×210mm)</a:t>
                </a:r>
                <a:endParaRPr lang="en-US" altLang="ja-JP" sz="2566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0"/>
                <a:ext cx="7775575" cy="10907713"/>
                <a:chOff x="0" y="0"/>
                <a:chExt cx="7775575" cy="10907713"/>
              </a:xfrm>
            </p:grpSpPr>
            <p:sp>
              <p:nvSpPr>
                <p:cNvPr id="13" name="正方形/長方形 12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151485" y="151504"/>
                  <a:ext cx="7473237" cy="10605301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15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0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15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302969" y="303009"/>
                  <a:ext cx="7170268" cy="10302292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15"/>
                </a:p>
              </p:txBody>
            </p:sp>
          </p:grp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5746797" y="133149"/>
            <a:ext cx="292472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5744803" y="1241228"/>
            <a:ext cx="2926714" cy="10797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endParaRPr kumimoji="1" lang="ja-JP" altLang="en-US" sz="1283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5744803" y="2371247"/>
            <a:ext cx="292671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5744802" y="4965919"/>
            <a:ext cx="2926715" cy="14738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855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855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855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・ご注文のページ数で作成ください。</a:t>
            </a:r>
            <a:endParaRPr lang="ja-JP" altLang="ja-JP" sz="855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・表紙を除く本文ページ数を「</a:t>
            </a:r>
            <a:r>
              <a:rPr lang="en-US" altLang="ja-JP" sz="855" b="1" dirty="0" smtClean="0">
                <a:latin typeface="ＭＳ Ｐゴシック" panose="020B0600070205080204" pitchFamily="50" charset="-128"/>
              </a:rPr>
              <a:t>8</a:t>
            </a:r>
            <a:r>
              <a:rPr lang="ja-JP" altLang="en-US" sz="855" b="1" dirty="0" smtClean="0">
                <a:latin typeface="ＭＳ Ｐゴシック" panose="020B0600070205080204" pitchFamily="50" charset="-128"/>
              </a:rPr>
              <a:t>の倍数」にご調整ください。</a:t>
            </a:r>
            <a:endParaRPr lang="ja-JP" altLang="ja-JP" sz="855" b="1" dirty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855" b="1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855" b="0" dirty="0" smtClean="0">
                <a:latin typeface="ＭＳ Ｐゴシック" panose="020B0600070205080204" pitchFamily="50" charset="-128"/>
              </a:rPr>
              <a:t>ページ数に不足があり、</a:t>
            </a:r>
            <a:r>
              <a:rPr lang="ja-JP" altLang="ja-JP" sz="855" b="0" dirty="0" smtClean="0">
                <a:latin typeface="ＭＳ Ｐゴシック" panose="020B0600070205080204" pitchFamily="50" charset="-128"/>
              </a:rPr>
              <a:t>白紙</a:t>
            </a:r>
            <a:r>
              <a:rPr lang="ja-JP" altLang="en-US" sz="855" b="0" dirty="0" smtClean="0">
                <a:latin typeface="ＭＳ Ｐゴシック" panose="020B0600070205080204" pitchFamily="50" charset="-128"/>
              </a:rPr>
              <a:t>やメモ</a:t>
            </a:r>
            <a:r>
              <a:rPr lang="ja-JP" altLang="ja-JP" sz="855" b="0" dirty="0" smtClean="0">
                <a:latin typeface="ＭＳ Ｐゴシック" panose="020B0600070205080204" pitchFamily="50" charset="-128"/>
              </a:rPr>
              <a:t>ページ</a:t>
            </a:r>
            <a:r>
              <a:rPr lang="ja-JP" altLang="en-US" sz="855" b="0" dirty="0" smtClean="0">
                <a:latin typeface="ＭＳ Ｐゴシック" panose="020B0600070205080204" pitchFamily="50" charset="-128"/>
              </a:rPr>
              <a:t>の追加をご希望</a:t>
            </a:r>
            <a:endParaRPr lang="en-US" altLang="ja-JP" sz="855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55" b="0" dirty="0" smtClean="0">
                <a:latin typeface="ＭＳ Ｐゴシック" panose="020B0600070205080204" pitchFamily="50" charset="-128"/>
              </a:rPr>
              <a:t>　の場合、ご注文時の備考欄で</a:t>
            </a:r>
            <a:r>
              <a:rPr lang="ja-JP" altLang="ja-JP" sz="855" b="0" dirty="0" smtClean="0">
                <a:latin typeface="ＭＳ Ｐゴシック" panose="020B0600070205080204" pitchFamily="50" charset="-128"/>
              </a:rPr>
              <a:t>ご指示ください</a:t>
            </a:r>
            <a:r>
              <a:rPr lang="ja-JP" altLang="en-US" sz="855" b="0" dirty="0" smtClean="0">
                <a:latin typeface="ＭＳ Ｐゴシック" panose="020B0600070205080204" pitchFamily="50" charset="-128"/>
              </a:rPr>
              <a:t>。</a:t>
            </a:r>
            <a:endParaRPr lang="en-US" altLang="ja-JP" sz="855" b="0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855" b="0" dirty="0" smtClean="0">
                <a:latin typeface="ＭＳ Ｐゴシック" panose="020B0600070205080204" pitchFamily="50" charset="-128"/>
              </a:rPr>
              <a:t>  </a:t>
            </a:r>
            <a:r>
              <a:rPr lang="ja-JP" altLang="en-US" sz="855" b="0" dirty="0" smtClean="0">
                <a:latin typeface="ＭＳ Ｐゴシック" panose="020B0600070205080204" pitchFamily="50" charset="-128"/>
              </a:rPr>
              <a:t>例）最終ページの後に白紙</a:t>
            </a:r>
            <a:r>
              <a:rPr lang="en-US" altLang="ja-JP" sz="855" b="0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855" b="0" dirty="0" smtClean="0">
                <a:latin typeface="ＭＳ Ｐゴシック" panose="020B0600070205080204" pitchFamily="50" charset="-128"/>
              </a:rPr>
              <a:t>ページ挿入希望 など</a:t>
            </a:r>
            <a:endParaRPr lang="ja-JP" altLang="ja-JP" sz="855" b="0" dirty="0">
              <a:latin typeface="ＭＳ Ｐゴシック" panose="020B0600070205080204" pitchFamily="50" charset="-128"/>
            </a:endParaRP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5744803" y="3654846"/>
            <a:ext cx="2926714" cy="1255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</a:rPr>
              <a:t>青色部分</a:t>
            </a:r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本の内側</a:t>
            </a:r>
            <a:r>
              <a:rPr kumimoji="1" lang="en-US" altLang="ja-JP" sz="1141" b="1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1141" b="1" dirty="0" smtClean="0">
                <a:solidFill>
                  <a:schemeClr val="tx1"/>
                </a:solidFill>
              </a:rPr>
              <a:t>ノド</a:t>
            </a:r>
            <a:r>
              <a:rPr kumimoji="1" lang="en-US" altLang="ja-JP" sz="1141" b="1" dirty="0" smtClean="0">
                <a:solidFill>
                  <a:schemeClr val="tx1"/>
                </a:solidFill>
              </a:rPr>
              <a:t>)</a:t>
            </a:r>
            <a:r>
              <a:rPr kumimoji="1" lang="ja-JP" altLang="en-US" sz="1141" b="1" dirty="0" smtClean="0">
                <a:solidFill>
                  <a:schemeClr val="tx1"/>
                </a:solidFill>
              </a:rPr>
              <a:t>のための余白です。見えづらくなる可能性がありますので、重要な絵柄や文字の配置は避けてください。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endParaRPr kumimoji="1" lang="ja-JP" altLang="en-US" sz="1283" b="1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5822271" y="6624346"/>
            <a:ext cx="27717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2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466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kumimoji="1"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kumimoji="1"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2024-04-17T07:06:41Z</dcterms:modified>
</cp:coreProperties>
</file>