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42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3320713" cy="9467850"/>
  <p:notesSz cx="7104063" cy="10234613"/>
  <p:defaultTextStyle>
    <a:defPPr>
      <a:defRPr lang="ja-JP"/>
    </a:defPPr>
    <a:lvl1pPr marL="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982" userDrawn="1">
          <p15:clr>
            <a:srgbClr val="A4A3A4"/>
          </p15:clr>
        </p15:guide>
        <p15:guide id="2" pos="41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>
        <p:scale>
          <a:sx n="50" d="100"/>
          <a:sy n="50" d="100"/>
        </p:scale>
        <p:origin x="1068" y="576"/>
      </p:cViewPr>
      <p:guideLst>
        <p:guide orient="horz" pos="2982"/>
        <p:guide pos="419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3950" y="1279525"/>
            <a:ext cx="48561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3950" y="1279525"/>
            <a:ext cx="48561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07812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3703747" y="2800192"/>
            <a:ext cx="3932338" cy="77803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238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3684234" y="3768744"/>
            <a:ext cx="3951851" cy="108273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238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990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990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3703747" y="5030287"/>
            <a:ext cx="3996584" cy="93038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99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3684234" y="6146905"/>
            <a:ext cx="3951851" cy="1345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42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042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2" b="1" dirty="0" smtClean="0">
                <a:latin typeface="+mn-ea"/>
                <a:ea typeface="+mn-ea"/>
              </a:rPr>
              <a:t>・</a:t>
            </a:r>
            <a:r>
              <a:rPr lang="en-US" altLang="ja-JP" sz="1215" b="1" dirty="0" smtClean="0">
                <a:latin typeface="+mn-ea"/>
                <a:ea typeface="+mn-ea"/>
              </a:rPr>
              <a:t>PDF</a:t>
            </a:r>
            <a:r>
              <a:rPr lang="ja-JP" altLang="en-US" sz="1215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215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15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742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3684234" y="-79498"/>
            <a:ext cx="4016097" cy="2675758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848134"/>
            <a:ext cx="13320713" cy="10316488"/>
            <a:chOff x="-28065" y="-696951"/>
            <a:chExt cx="10907713" cy="8472527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6951"/>
              <a:ext cx="10907713" cy="8472527"/>
              <a:chOff x="0" y="-977694"/>
              <a:chExt cx="7775575" cy="11885408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7694"/>
                <a:ext cx="5055732" cy="846542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B4-Z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　表面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227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257mm×121.3mm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)</a:t>
                </a:r>
                <a:endParaRPr lang="en-US" altLang="ja-JP" sz="222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63042" y="123848"/>
                  <a:ext cx="7649075" cy="10659033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26084" y="248273"/>
                  <a:ext cx="7522991" cy="10410184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60370" y="88284"/>
              <a:ext cx="10727310" cy="7598305"/>
              <a:chOff x="60370" y="88284"/>
              <a:chExt cx="10727310" cy="7598305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60370" y="6971199"/>
                <a:ext cx="10727310" cy="614299"/>
                <a:chOff x="60370" y="6971199"/>
                <a:chExt cx="10727310" cy="614299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60370" y="7340531"/>
                  <a:ext cx="35757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121.3mm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636140" y="7340531"/>
                  <a:ext cx="35757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121.3mm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211910" y="7340531"/>
                  <a:ext cx="35757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121.3mm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29164" y="7336041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139884" y="7367119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紙面のウラ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636140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211910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098749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4" r:id="rId1"/>
  </p:sldLayoutIdLst>
  <p:hf hdr="0" ftr="0" dt="0"/>
  <p:txStyles>
    <p:titleStyle>
      <a:lvl1pPr algn="l" defTabSz="1262421" rtl="0" eaLnBrk="1" latinLnBrk="0" hangingPunct="1">
        <a:lnSpc>
          <a:spcPct val="90000"/>
        </a:lnSpc>
        <a:spcBef>
          <a:spcPct val="0"/>
        </a:spcBef>
        <a:buNone/>
        <a:defRPr kumimoji="1" sz="60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5605" indent="-315605" algn="l" defTabSz="1262421" rtl="0" eaLnBrk="1" latinLnBrk="0" hangingPunct="1">
        <a:lnSpc>
          <a:spcPct val="90000"/>
        </a:lnSpc>
        <a:spcBef>
          <a:spcPts val="1381"/>
        </a:spcBef>
        <a:buFont typeface="Arial" panose="020B0604020202020204" pitchFamily="34" charset="0"/>
        <a:buChar char="•"/>
        <a:defRPr kumimoji="1" sz="3866" kern="1200">
          <a:solidFill>
            <a:schemeClr val="tx1"/>
          </a:solidFill>
          <a:latin typeface="+mn-lt"/>
          <a:ea typeface="+mn-ea"/>
          <a:cs typeface="+mn-cs"/>
        </a:defRPr>
      </a:lvl1pPr>
      <a:lvl2pPr marL="946815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3313" kern="1200">
          <a:solidFill>
            <a:schemeClr val="tx1"/>
          </a:solidFill>
          <a:latin typeface="+mn-lt"/>
          <a:ea typeface="+mn-ea"/>
          <a:cs typeface="+mn-cs"/>
        </a:defRPr>
      </a:lvl2pPr>
      <a:lvl3pPr marL="157802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761" kern="1200">
          <a:solidFill>
            <a:schemeClr val="tx1"/>
          </a:solidFill>
          <a:latin typeface="+mn-lt"/>
          <a:ea typeface="+mn-ea"/>
          <a:cs typeface="+mn-cs"/>
        </a:defRPr>
      </a:lvl3pPr>
      <a:lvl4pPr marL="220923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84044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47165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410286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73407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365288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1pPr>
      <a:lvl2pPr marL="63121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2pPr>
      <a:lvl3pPr marL="126242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3pPr>
      <a:lvl4pPr marL="189363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52484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15605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378726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41847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049683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87" userDrawn="1">
          <p15:clr>
            <a:srgbClr val="F26B43"/>
          </p15:clr>
        </p15:guide>
        <p15:guide id="2" pos="310" userDrawn="1">
          <p15:clr>
            <a:srgbClr val="F26B43"/>
          </p15:clr>
        </p15:guide>
        <p15:guide id="3" orient="horz" pos="5797" userDrawn="1">
          <p15:clr>
            <a:srgbClr val="F26B43"/>
          </p15:clr>
        </p15:guide>
        <p15:guide id="4" pos="8042" userDrawn="1">
          <p15:clr>
            <a:srgbClr val="F26B43"/>
          </p15:clr>
        </p15:guide>
        <p15:guide id="5" orient="horz" pos="89" userDrawn="1">
          <p15:clr>
            <a:srgbClr val="F26B43"/>
          </p15:clr>
        </p15:guide>
        <p15:guide id="6" pos="116" userDrawn="1">
          <p15:clr>
            <a:srgbClr val="F26B43"/>
          </p15:clr>
        </p15:guide>
        <p15:guide id="7" pos="8275" userDrawn="1">
          <p15:clr>
            <a:srgbClr val="F26B43"/>
          </p15:clr>
        </p15:guide>
        <p15:guide id="8" orient="horz" pos="59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2024-05-08T07:06:10Z</dcterms:modified>
</cp:coreProperties>
</file>

<file path=docProps/thumbnail.jpeg>
</file>