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55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9467850" cy="6767513"/>
  <p:notesSz cx="6807200" cy="9939338"/>
  <p:defaultTextStyle>
    <a:defPPr>
      <a:defRPr lang="ja-JP"/>
    </a:defPPr>
    <a:lvl1pPr marL="0" algn="l" defTabSz="794398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1pPr>
    <a:lvl2pPr marL="397199" algn="l" defTabSz="794398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2pPr>
    <a:lvl3pPr marL="794398" algn="l" defTabSz="794398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3pPr>
    <a:lvl4pPr marL="1191597" algn="l" defTabSz="794398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4pPr>
    <a:lvl5pPr marL="1588798" algn="l" defTabSz="794398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5pPr>
    <a:lvl6pPr marL="1985997" algn="l" defTabSz="794398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6pPr>
    <a:lvl7pPr marL="2383196" algn="l" defTabSz="794398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7pPr>
    <a:lvl8pPr marL="2780395" algn="l" defTabSz="794398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8pPr>
    <a:lvl9pPr marL="3177594" algn="l" defTabSz="794398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32" userDrawn="1">
          <p15:clr>
            <a:srgbClr val="A4A3A4"/>
          </p15:clr>
        </p15:guide>
        <p15:guide id="2" pos="298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>
        <p:scale>
          <a:sx n="50" d="100"/>
          <a:sy n="50" d="100"/>
        </p:scale>
        <p:origin x="1902" y="984"/>
      </p:cViewPr>
      <p:guideLst>
        <p:guide orient="horz" pos="2132"/>
        <p:guide pos="2982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295" y="1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440467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295" y="9440467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2949786" cy="49869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40" y="0"/>
            <a:ext cx="2949786" cy="49869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58863" y="1243013"/>
            <a:ext cx="4689475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18" tIns="45760" rIns="91518" bIns="4576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08"/>
            <a:ext cx="5445760" cy="3913615"/>
          </a:xfrm>
          <a:prstGeom prst="rect">
            <a:avLst/>
          </a:prstGeom>
        </p:spPr>
        <p:txBody>
          <a:bodyPr vert="horz" lIns="91518" tIns="45760" rIns="91518" bIns="4576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440648"/>
            <a:ext cx="2949786" cy="498692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40" y="9440648"/>
            <a:ext cx="2949786" cy="498692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94398" rtl="0" eaLnBrk="1" latinLnBrk="0" hangingPunct="1">
      <a:defRPr kumimoji="1" sz="1042" kern="1200">
        <a:solidFill>
          <a:schemeClr val="tx1"/>
        </a:solidFill>
        <a:latin typeface="+mn-lt"/>
        <a:ea typeface="+mn-ea"/>
        <a:cs typeface="+mn-cs"/>
      </a:defRPr>
    </a:lvl1pPr>
    <a:lvl2pPr marL="397199" algn="l" defTabSz="794398" rtl="0" eaLnBrk="1" latinLnBrk="0" hangingPunct="1">
      <a:defRPr kumimoji="1" sz="1042" kern="1200">
        <a:solidFill>
          <a:schemeClr val="tx1"/>
        </a:solidFill>
        <a:latin typeface="+mn-lt"/>
        <a:ea typeface="+mn-ea"/>
        <a:cs typeface="+mn-cs"/>
      </a:defRPr>
    </a:lvl2pPr>
    <a:lvl3pPr marL="794398" algn="l" defTabSz="794398" rtl="0" eaLnBrk="1" latinLnBrk="0" hangingPunct="1">
      <a:defRPr kumimoji="1" sz="1042" kern="1200">
        <a:solidFill>
          <a:schemeClr val="tx1"/>
        </a:solidFill>
        <a:latin typeface="+mn-lt"/>
        <a:ea typeface="+mn-ea"/>
        <a:cs typeface="+mn-cs"/>
      </a:defRPr>
    </a:lvl3pPr>
    <a:lvl4pPr marL="1191597" algn="l" defTabSz="794398" rtl="0" eaLnBrk="1" latinLnBrk="0" hangingPunct="1">
      <a:defRPr kumimoji="1" sz="1042" kern="1200">
        <a:solidFill>
          <a:schemeClr val="tx1"/>
        </a:solidFill>
        <a:latin typeface="+mn-lt"/>
        <a:ea typeface="+mn-ea"/>
        <a:cs typeface="+mn-cs"/>
      </a:defRPr>
    </a:lvl4pPr>
    <a:lvl5pPr marL="1588798" algn="l" defTabSz="794398" rtl="0" eaLnBrk="1" latinLnBrk="0" hangingPunct="1">
      <a:defRPr kumimoji="1" sz="1042" kern="1200">
        <a:solidFill>
          <a:schemeClr val="tx1"/>
        </a:solidFill>
        <a:latin typeface="+mn-lt"/>
        <a:ea typeface="+mn-ea"/>
        <a:cs typeface="+mn-cs"/>
      </a:defRPr>
    </a:lvl5pPr>
    <a:lvl6pPr marL="1985997" algn="l" defTabSz="794398" rtl="0" eaLnBrk="1" latinLnBrk="0" hangingPunct="1">
      <a:defRPr kumimoji="1" sz="1042" kern="1200">
        <a:solidFill>
          <a:schemeClr val="tx1"/>
        </a:solidFill>
        <a:latin typeface="+mn-lt"/>
        <a:ea typeface="+mn-ea"/>
        <a:cs typeface="+mn-cs"/>
      </a:defRPr>
    </a:lvl6pPr>
    <a:lvl7pPr marL="2383196" algn="l" defTabSz="794398" rtl="0" eaLnBrk="1" latinLnBrk="0" hangingPunct="1">
      <a:defRPr kumimoji="1" sz="1042" kern="1200">
        <a:solidFill>
          <a:schemeClr val="tx1"/>
        </a:solidFill>
        <a:latin typeface="+mn-lt"/>
        <a:ea typeface="+mn-ea"/>
        <a:cs typeface="+mn-cs"/>
      </a:defRPr>
    </a:lvl7pPr>
    <a:lvl8pPr marL="2780395" algn="l" defTabSz="794398" rtl="0" eaLnBrk="1" latinLnBrk="0" hangingPunct="1">
      <a:defRPr kumimoji="1" sz="1042" kern="1200">
        <a:solidFill>
          <a:schemeClr val="tx1"/>
        </a:solidFill>
        <a:latin typeface="+mn-lt"/>
        <a:ea typeface="+mn-ea"/>
        <a:cs typeface="+mn-cs"/>
      </a:defRPr>
    </a:lvl8pPr>
    <a:lvl9pPr marL="3177594" algn="l" defTabSz="794398" rtl="0" eaLnBrk="1" latinLnBrk="0" hangingPunct="1">
      <a:defRPr kumimoji="1" sz="104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058863" y="1243013"/>
            <a:ext cx="4689475" cy="33528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334402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9736691" y="1523428"/>
            <a:ext cx="2851081" cy="581313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883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883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883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706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706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706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9733285" y="2204239"/>
            <a:ext cx="2854486" cy="79855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883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883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883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706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706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706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706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706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706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706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9733285" y="3102811"/>
            <a:ext cx="2854486" cy="689932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883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883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883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706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706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706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706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706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9745428" y="3892504"/>
            <a:ext cx="2854486" cy="98539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742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742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403379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529" b="1" dirty="0" smtClean="0">
                <a:latin typeface="+mn-ea"/>
                <a:ea typeface="+mn-ea"/>
              </a:rPr>
              <a:t>・</a:t>
            </a:r>
            <a:r>
              <a:rPr lang="en-US" altLang="ja-JP" sz="866" b="1" dirty="0" smtClean="0">
                <a:latin typeface="+mn-ea"/>
                <a:ea typeface="+mn-ea"/>
              </a:rPr>
              <a:t>PDF</a:t>
            </a:r>
            <a:r>
              <a:rPr lang="ja-JP" altLang="en-US" sz="866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866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866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866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866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866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403379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529" b="1" dirty="0">
              <a:latin typeface="+mn-ea"/>
              <a:ea typeface="+mn-ea"/>
            </a:endParaRPr>
          </a:p>
        </p:txBody>
      </p:sp>
      <p:grpSp>
        <p:nvGrpSpPr>
          <p:cNvPr id="26" name="グループ化 25"/>
          <p:cNvGrpSpPr/>
          <p:nvPr userDrawn="1"/>
        </p:nvGrpSpPr>
        <p:grpSpPr>
          <a:xfrm>
            <a:off x="256" y="-582508"/>
            <a:ext cx="9467850" cy="7350022"/>
            <a:chOff x="256" y="-582508"/>
            <a:chExt cx="9467850" cy="7350022"/>
          </a:xfrm>
        </p:grpSpPr>
        <p:grpSp>
          <p:nvGrpSpPr>
            <p:cNvPr id="11" name="グループ化 10"/>
            <p:cNvGrpSpPr/>
            <p:nvPr userDrawn="1"/>
          </p:nvGrpSpPr>
          <p:grpSpPr>
            <a:xfrm>
              <a:off x="256" y="-582508"/>
              <a:ext cx="9467850" cy="7350022"/>
              <a:chOff x="-28065" y="-669276"/>
              <a:chExt cx="10907713" cy="8444852"/>
            </a:xfrm>
          </p:grpSpPr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xmlns="" id="{DB306C35-AFF2-401E-BF39-461615721C56}"/>
                  </a:ext>
                </a:extLst>
              </p:cNvPr>
              <p:cNvGrpSpPr/>
              <p:nvPr userDrawn="1"/>
            </p:nvGrpSpPr>
            <p:grpSpPr>
              <a:xfrm>
                <a:off x="-28065" y="-669276"/>
                <a:ext cx="10907713" cy="8444852"/>
                <a:chOff x="0" y="-938871"/>
                <a:chExt cx="7775575" cy="11846586"/>
              </a:xfrm>
            </p:grpSpPr>
            <p:sp>
              <p:nvSpPr>
                <p:cNvPr id="18" name="Rectangle 23"/>
                <p:cNvSpPr>
                  <a:spLocks noChangeArrowheads="1"/>
                </p:cNvSpPr>
                <p:nvPr userDrawn="1"/>
              </p:nvSpPr>
              <p:spPr bwMode="auto">
                <a:xfrm>
                  <a:off x="333837" y="-938871"/>
                  <a:ext cx="7107899" cy="867256"/>
                </a:xfrm>
                <a:prstGeom prst="rect">
                  <a:avLst/>
                </a:prstGeom>
                <a:noFill/>
                <a:ln w="9525">
                  <a:solidFill>
                    <a:srgbClr val="FFFFFF"/>
                  </a:solidFill>
                </a:ln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wrap="square" lIns="48874" tIns="24437" rIns="48874" bIns="24437" anchor="ctr">
                  <a:spAutoFit/>
                </a:bodyPr>
                <a:lstStyle>
                  <a:lvl1pPr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1pPr>
                  <a:lvl2pPr marL="742950" indent="-28575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2pPr>
                  <a:lvl3pPr marL="1143000" indent="-22860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3pPr>
                  <a:lvl4pPr marL="1600200" indent="-22860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4pPr>
                  <a:lvl5pPr marL="2057400" indent="-22860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5pPr>
                  <a:lvl6pPr marL="25146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6pPr>
                  <a:lvl7pPr marL="29718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7pPr>
                  <a:lvl8pPr marL="34290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8pPr>
                  <a:lvl9pPr marL="38862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9pPr>
                </a:lstStyle>
                <a:p>
                  <a:pPr algn="ctr">
                    <a:defRPr/>
                  </a:pPr>
                  <a:r>
                    <a:rPr lang="en-US" altLang="ja-JP" sz="1588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B5</a:t>
                  </a:r>
                  <a:r>
                    <a:rPr lang="ja-JP" altLang="en-US" sz="1588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二つ折り　表面</a:t>
                  </a:r>
                  <a:endParaRPr lang="en-US" altLang="ja-JP" sz="1588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endParaRPr>
                </a:p>
                <a:p>
                  <a:pPr algn="ctr">
                    <a:defRPr/>
                  </a:pPr>
                  <a:r>
                    <a:rPr lang="ja-JP" altLang="en-US" sz="1588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仕上がりサイズ</a:t>
                  </a:r>
                  <a:r>
                    <a:rPr lang="en-US" altLang="ja-JP" sz="1588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(182mm×257mm)</a:t>
                  </a:r>
                  <a:endParaRPr lang="en-US" altLang="ja-JP" sz="1588" b="1" dirty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endParaRPr>
                </a:p>
              </p:txBody>
            </p:sp>
            <p:grpSp>
              <p:nvGrpSpPr>
                <p:cNvPr id="19" name="グループ化 18">
                  <a:extLst>
                    <a:ext uri="{FF2B5EF4-FFF2-40B4-BE49-F238E27FC236}">
                      <a16:creationId xmlns:a16="http://schemas.microsoft.com/office/drawing/2014/main" xmlns="" id="{B32AE353-29C4-4B0A-B3C8-4EF5E84790D9}"/>
                    </a:ext>
                  </a:extLst>
                </p:cNvPr>
                <p:cNvGrpSpPr/>
                <p:nvPr userDrawn="1"/>
              </p:nvGrpSpPr>
              <p:grpSpPr>
                <a:xfrm>
                  <a:off x="0" y="2"/>
                  <a:ext cx="7775575" cy="10907713"/>
                  <a:chOff x="0" y="2"/>
                  <a:chExt cx="7775575" cy="10907713"/>
                </a:xfrm>
              </p:grpSpPr>
              <p:sp>
                <p:nvSpPr>
                  <p:cNvPr id="20" name="正方形/長方形 19">
                    <a:extLst>
                      <a:ext uri="{FF2B5EF4-FFF2-40B4-BE49-F238E27FC236}">
                        <a16:creationId xmlns:a16="http://schemas.microsoft.com/office/drawing/2014/main" xmlns="" id="{729DB529-E221-42B0-AA89-699F4A966F06}"/>
                      </a:ext>
                    </a:extLst>
                  </p:cNvPr>
                  <p:cNvSpPr/>
                  <p:nvPr userDrawn="1"/>
                </p:nvSpPr>
                <p:spPr>
                  <a:xfrm>
                    <a:off x="88486" y="174072"/>
                    <a:ext cx="7598306" cy="10560354"/>
                  </a:xfrm>
                  <a:prstGeom prst="rect">
                    <a:avLst/>
                  </a:prstGeom>
                  <a:noFill/>
                  <a:ln w="9525">
                    <a:solidFill>
                      <a:srgbClr val="00B050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sz="794"/>
                  </a:p>
                </p:txBody>
              </p:sp>
              <p:sp>
                <p:nvSpPr>
                  <p:cNvPr id="21" name="正方形/長方形 20">
                    <a:extLst>
                      <a:ext uri="{FF2B5EF4-FFF2-40B4-BE49-F238E27FC236}">
                        <a16:creationId xmlns:a16="http://schemas.microsoft.com/office/drawing/2014/main" xmlns="" id="{8FFC68FE-4D91-420F-ACE3-8DA17E43A103}"/>
                      </a:ext>
                    </a:extLst>
                  </p:cNvPr>
                  <p:cNvSpPr/>
                  <p:nvPr userDrawn="1"/>
                </p:nvSpPr>
                <p:spPr>
                  <a:xfrm>
                    <a:off x="0" y="2"/>
                    <a:ext cx="7775575" cy="10907713"/>
                  </a:xfrm>
                  <a:prstGeom prst="rect">
                    <a:avLst/>
                  </a:prstGeom>
                  <a:noFill/>
                  <a:ln w="9525">
                    <a:solidFill>
                      <a:srgbClr val="FF33CC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sz="794"/>
                  </a:p>
                </p:txBody>
              </p:sp>
              <p:sp>
                <p:nvSpPr>
                  <p:cNvPr id="22" name="正方形/長方形 21">
                    <a:extLst>
                      <a:ext uri="{FF2B5EF4-FFF2-40B4-BE49-F238E27FC236}">
                        <a16:creationId xmlns:a16="http://schemas.microsoft.com/office/drawing/2014/main" xmlns="" id="{7F66173D-B849-43B8-87F4-9819D6E06DA9}"/>
                      </a:ext>
                    </a:extLst>
                  </p:cNvPr>
                  <p:cNvSpPr/>
                  <p:nvPr userDrawn="1"/>
                </p:nvSpPr>
                <p:spPr>
                  <a:xfrm>
                    <a:off x="177182" y="348144"/>
                    <a:ext cx="7420913" cy="10212211"/>
                  </a:xfrm>
                  <a:prstGeom prst="rect">
                    <a:avLst/>
                  </a:prstGeom>
                  <a:noFill/>
                  <a:ln w="9525">
                    <a:solidFill>
                      <a:srgbClr val="0070C0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sz="794"/>
                  </a:p>
                </p:txBody>
              </p:sp>
            </p:grpSp>
          </p:grpSp>
          <p:grpSp>
            <p:nvGrpSpPr>
              <p:cNvPr id="13" name="グループ化 12"/>
              <p:cNvGrpSpPr/>
              <p:nvPr userDrawn="1"/>
            </p:nvGrpSpPr>
            <p:grpSpPr>
              <a:xfrm>
                <a:off x="123439" y="124088"/>
                <a:ext cx="5302651" cy="7527960"/>
                <a:chOff x="123439" y="124088"/>
                <a:chExt cx="5302651" cy="7527960"/>
              </a:xfrm>
            </p:grpSpPr>
            <p:grpSp>
              <p:nvGrpSpPr>
                <p:cNvPr id="14" name="グループ化 13"/>
                <p:cNvGrpSpPr/>
                <p:nvPr userDrawn="1"/>
              </p:nvGrpSpPr>
              <p:grpSpPr>
                <a:xfrm>
                  <a:off x="123439" y="6963253"/>
                  <a:ext cx="5302650" cy="327012"/>
                  <a:chOff x="123439" y="6963253"/>
                  <a:chExt cx="5302650" cy="327012"/>
                </a:xfrm>
              </p:grpSpPr>
              <p:cxnSp>
                <p:nvCxnSpPr>
                  <p:cNvPr id="16" name="直線矢印コネクタ 15"/>
                  <p:cNvCxnSpPr/>
                  <p:nvPr userDrawn="1"/>
                </p:nvCxnSpPr>
                <p:spPr>
                  <a:xfrm>
                    <a:off x="123439" y="7290265"/>
                    <a:ext cx="5302650" cy="0"/>
                  </a:xfrm>
                  <a:prstGeom prst="straightConnector1">
                    <a:avLst/>
                  </a:prstGeom>
                  <a:ln>
                    <a:solidFill>
                      <a:schemeClr val="bg1">
                        <a:lumMod val="50000"/>
                      </a:schemeClr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7" name="テキスト ボックス 16"/>
                  <p:cNvSpPr txBox="1"/>
                  <p:nvPr userDrawn="1"/>
                </p:nvSpPr>
                <p:spPr>
                  <a:xfrm>
                    <a:off x="2038613" y="6963253"/>
                    <a:ext cx="1320800" cy="318259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kumimoji="1" lang="en-US" altLang="ja-JP" sz="1200" dirty="0" smtClean="0">
                        <a:solidFill>
                          <a:schemeClr val="accent3">
                            <a:lumMod val="75000"/>
                          </a:schemeClr>
                        </a:solidFill>
                      </a:rPr>
                      <a:t>128.5mm</a:t>
                    </a:r>
                    <a:endParaRPr kumimoji="1" lang="ja-JP" altLang="en-US" sz="1200" dirty="0">
                      <a:solidFill>
                        <a:schemeClr val="accent3">
                          <a:lumMod val="75000"/>
                        </a:schemeClr>
                      </a:solidFill>
                    </a:endParaRPr>
                  </a:p>
                </p:txBody>
              </p:sp>
            </p:grpSp>
            <p:cxnSp>
              <p:nvCxnSpPr>
                <p:cNvPr id="15" name="直線コネクタ 14"/>
                <p:cNvCxnSpPr/>
                <p:nvPr userDrawn="1"/>
              </p:nvCxnSpPr>
              <p:spPr>
                <a:xfrm>
                  <a:off x="5426090" y="124088"/>
                  <a:ext cx="0" cy="7527960"/>
                </a:xfrm>
                <a:prstGeom prst="line">
                  <a:avLst/>
                </a:prstGeom>
                <a:ln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cxnSp>
          <p:nvCxnSpPr>
            <p:cNvPr id="23" name="直線矢印コネクタ 22"/>
            <p:cNvCxnSpPr/>
            <p:nvPr userDrawn="1"/>
          </p:nvCxnSpPr>
          <p:spPr>
            <a:xfrm>
              <a:off x="4734181" y="6345119"/>
              <a:ext cx="4602678" cy="0"/>
            </a:xfrm>
            <a:prstGeom prst="straightConnector1">
              <a:avLst/>
            </a:prstGeom>
            <a:ln>
              <a:solidFill>
                <a:schemeClr val="bg1">
                  <a:lumMod val="50000"/>
                </a:schemeClr>
              </a:solidFill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テキスト ボックス 23"/>
            <p:cNvSpPr txBox="1"/>
            <p:nvPr userDrawn="1"/>
          </p:nvSpPr>
          <p:spPr>
            <a:xfrm>
              <a:off x="6434174" y="6060504"/>
              <a:ext cx="114644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1200" dirty="0" smtClean="0">
                  <a:solidFill>
                    <a:schemeClr val="accent3">
                      <a:lumMod val="75000"/>
                    </a:schemeClr>
                  </a:solidFill>
                </a:rPr>
                <a:t>128.5mm</a:t>
              </a:r>
              <a:endParaRPr kumimoji="1" lang="ja-JP" altLang="en-US" sz="1200" dirty="0">
                <a:solidFill>
                  <a:schemeClr val="accent3">
                    <a:lumMod val="75000"/>
                  </a:schemeClr>
                </a:solidFill>
              </a:endParaRPr>
            </a:p>
          </p:txBody>
        </p:sp>
      </p:grpSp>
      <p:pic>
        <p:nvPicPr>
          <p:cNvPr id="25" name="Picture 2" descr="商品概要"/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36690" y="263496"/>
            <a:ext cx="2829442" cy="101586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4161346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7" r:id="rId1"/>
  </p:sldLayoutIdLst>
  <p:hf hdr="0" ftr="0" dt="0"/>
  <p:txStyles>
    <p:titleStyle>
      <a:lvl1pPr algn="l" defTabSz="902330" rtl="0" eaLnBrk="1" latinLnBrk="0" hangingPunct="1">
        <a:lnSpc>
          <a:spcPct val="90000"/>
        </a:lnSpc>
        <a:spcBef>
          <a:spcPct val="0"/>
        </a:spcBef>
        <a:buNone/>
        <a:defRPr kumimoji="1" sz="434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5582" indent="-225582" algn="l" defTabSz="902330" rtl="0" eaLnBrk="1" latinLnBrk="0" hangingPunct="1">
        <a:lnSpc>
          <a:spcPct val="90000"/>
        </a:lnSpc>
        <a:spcBef>
          <a:spcPts val="987"/>
        </a:spcBef>
        <a:buFont typeface="Arial" panose="020B0604020202020204" pitchFamily="34" charset="0"/>
        <a:buChar char="•"/>
        <a:defRPr kumimoji="1" sz="2763" kern="1200">
          <a:solidFill>
            <a:schemeClr val="tx1"/>
          </a:solidFill>
          <a:latin typeface="+mn-lt"/>
          <a:ea typeface="+mn-ea"/>
          <a:cs typeface="+mn-cs"/>
        </a:defRPr>
      </a:lvl1pPr>
      <a:lvl2pPr marL="676747" indent="-225582" algn="l" defTabSz="9023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kumimoji="1" sz="2368" kern="1200">
          <a:solidFill>
            <a:schemeClr val="tx1"/>
          </a:solidFill>
          <a:latin typeface="+mn-lt"/>
          <a:ea typeface="+mn-ea"/>
          <a:cs typeface="+mn-cs"/>
        </a:defRPr>
      </a:lvl2pPr>
      <a:lvl3pPr marL="1127912" indent="-225582" algn="l" defTabSz="9023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kumimoji="1" sz="1974" kern="1200">
          <a:solidFill>
            <a:schemeClr val="tx1"/>
          </a:solidFill>
          <a:latin typeface="+mn-lt"/>
          <a:ea typeface="+mn-ea"/>
          <a:cs typeface="+mn-cs"/>
        </a:defRPr>
      </a:lvl3pPr>
      <a:lvl4pPr marL="1579077" indent="-225582" algn="l" defTabSz="9023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4pPr>
      <a:lvl5pPr marL="2030242" indent="-225582" algn="l" defTabSz="9023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5pPr>
      <a:lvl6pPr marL="2481407" indent="-225582" algn="l" defTabSz="9023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6pPr>
      <a:lvl7pPr marL="2932572" indent="-225582" algn="l" defTabSz="9023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7pPr>
      <a:lvl8pPr marL="3383737" indent="-225582" algn="l" defTabSz="9023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8pPr>
      <a:lvl9pPr marL="3834902" indent="-225582" algn="l" defTabSz="9023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02330" rtl="0" eaLnBrk="1" latinLnBrk="0" hangingPunct="1"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1pPr>
      <a:lvl2pPr marL="451165" algn="l" defTabSz="902330" rtl="0" eaLnBrk="1" latinLnBrk="0" hangingPunct="1"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2pPr>
      <a:lvl3pPr marL="902330" algn="l" defTabSz="902330" rtl="0" eaLnBrk="1" latinLnBrk="0" hangingPunct="1"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3pPr>
      <a:lvl4pPr marL="1353495" algn="l" defTabSz="902330" rtl="0" eaLnBrk="1" latinLnBrk="0" hangingPunct="1"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4pPr>
      <a:lvl5pPr marL="1804660" algn="l" defTabSz="902330" rtl="0" eaLnBrk="1" latinLnBrk="0" hangingPunct="1"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5pPr>
      <a:lvl6pPr marL="2255825" algn="l" defTabSz="902330" rtl="0" eaLnBrk="1" latinLnBrk="0" hangingPunct="1"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6pPr>
      <a:lvl7pPr marL="2706990" algn="l" defTabSz="902330" rtl="0" eaLnBrk="1" latinLnBrk="0" hangingPunct="1"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7pPr>
      <a:lvl8pPr marL="3158155" algn="l" defTabSz="902330" rtl="0" eaLnBrk="1" latinLnBrk="0" hangingPunct="1"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8pPr>
      <a:lvl9pPr marL="3609320" algn="l" defTabSz="902330" rtl="0" eaLnBrk="1" latinLnBrk="0" hangingPunct="1"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33" userDrawn="1">
          <p15:clr>
            <a:srgbClr val="F26B43"/>
          </p15:clr>
        </p15:guide>
        <p15:guide id="2" pos="220" userDrawn="1">
          <p15:clr>
            <a:srgbClr val="F26B43"/>
          </p15:clr>
        </p15:guide>
        <p15:guide id="3" orient="horz" pos="4144" userDrawn="1">
          <p15:clr>
            <a:srgbClr val="F26B43"/>
          </p15:clr>
        </p15:guide>
        <p15:guide id="4" pos="5716" userDrawn="1">
          <p15:clr>
            <a:srgbClr val="F26B43"/>
          </p15:clr>
        </p15:guide>
        <p15:guide id="5" orient="horz" pos="64" userDrawn="1">
          <p15:clr>
            <a:srgbClr val="F26B43"/>
          </p15:clr>
        </p15:guide>
        <p15:guide id="6" pos="82" userDrawn="1">
          <p15:clr>
            <a:srgbClr val="F26B43"/>
          </p15:clr>
        </p15:guide>
        <p15:guide id="7" pos="5882" userDrawn="1">
          <p15:clr>
            <a:srgbClr val="F26B43"/>
          </p15:clr>
        </p15:guide>
        <p15:guide id="8" orient="horz" pos="4227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2024-05-24T02:13:42Z</dcterms:modified>
</cp:coreProperties>
</file>

<file path=docProps/thumbnail.jpeg>
</file>