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3995738" cy="5543550"/>
  <p:notesSz cx="7104063" cy="10234613"/>
  <p:defaultTextStyle>
    <a:defPPr>
      <a:defRPr lang="ja-JP"/>
    </a:defPPr>
    <a:lvl1pPr marL="0" algn="l" defTabSz="466788" rtl="0" eaLnBrk="1" latinLnBrk="0" hangingPunct="1">
      <a:defRPr kumimoji="1" sz="919" kern="1200">
        <a:solidFill>
          <a:schemeClr val="tx1"/>
        </a:solidFill>
        <a:latin typeface="+mn-lt"/>
        <a:ea typeface="+mn-ea"/>
        <a:cs typeface="+mn-cs"/>
      </a:defRPr>
    </a:lvl1pPr>
    <a:lvl2pPr marL="233395" algn="l" defTabSz="466788" rtl="0" eaLnBrk="1" latinLnBrk="0" hangingPunct="1">
      <a:defRPr kumimoji="1" sz="919" kern="1200">
        <a:solidFill>
          <a:schemeClr val="tx1"/>
        </a:solidFill>
        <a:latin typeface="+mn-lt"/>
        <a:ea typeface="+mn-ea"/>
        <a:cs typeface="+mn-cs"/>
      </a:defRPr>
    </a:lvl2pPr>
    <a:lvl3pPr marL="466788" algn="l" defTabSz="466788" rtl="0" eaLnBrk="1" latinLnBrk="0" hangingPunct="1">
      <a:defRPr kumimoji="1" sz="919" kern="1200">
        <a:solidFill>
          <a:schemeClr val="tx1"/>
        </a:solidFill>
        <a:latin typeface="+mn-lt"/>
        <a:ea typeface="+mn-ea"/>
        <a:cs typeface="+mn-cs"/>
      </a:defRPr>
    </a:lvl3pPr>
    <a:lvl4pPr marL="700183" algn="l" defTabSz="466788" rtl="0" eaLnBrk="1" latinLnBrk="0" hangingPunct="1">
      <a:defRPr kumimoji="1" sz="919" kern="1200">
        <a:solidFill>
          <a:schemeClr val="tx1"/>
        </a:solidFill>
        <a:latin typeface="+mn-lt"/>
        <a:ea typeface="+mn-ea"/>
        <a:cs typeface="+mn-cs"/>
      </a:defRPr>
    </a:lvl4pPr>
    <a:lvl5pPr marL="933577" algn="l" defTabSz="466788" rtl="0" eaLnBrk="1" latinLnBrk="0" hangingPunct="1">
      <a:defRPr kumimoji="1" sz="919" kern="1200">
        <a:solidFill>
          <a:schemeClr val="tx1"/>
        </a:solidFill>
        <a:latin typeface="+mn-lt"/>
        <a:ea typeface="+mn-ea"/>
        <a:cs typeface="+mn-cs"/>
      </a:defRPr>
    </a:lvl5pPr>
    <a:lvl6pPr marL="1166971" algn="l" defTabSz="466788" rtl="0" eaLnBrk="1" latinLnBrk="0" hangingPunct="1">
      <a:defRPr kumimoji="1" sz="919" kern="1200">
        <a:solidFill>
          <a:schemeClr val="tx1"/>
        </a:solidFill>
        <a:latin typeface="+mn-lt"/>
        <a:ea typeface="+mn-ea"/>
        <a:cs typeface="+mn-cs"/>
      </a:defRPr>
    </a:lvl6pPr>
    <a:lvl7pPr marL="1400366" algn="l" defTabSz="466788" rtl="0" eaLnBrk="1" latinLnBrk="0" hangingPunct="1">
      <a:defRPr kumimoji="1" sz="919" kern="1200">
        <a:solidFill>
          <a:schemeClr val="tx1"/>
        </a:solidFill>
        <a:latin typeface="+mn-lt"/>
        <a:ea typeface="+mn-ea"/>
        <a:cs typeface="+mn-cs"/>
      </a:defRPr>
    </a:lvl7pPr>
    <a:lvl8pPr marL="1633760" algn="l" defTabSz="466788" rtl="0" eaLnBrk="1" latinLnBrk="0" hangingPunct="1">
      <a:defRPr kumimoji="1" sz="919" kern="1200">
        <a:solidFill>
          <a:schemeClr val="tx1"/>
        </a:solidFill>
        <a:latin typeface="+mn-lt"/>
        <a:ea typeface="+mn-ea"/>
        <a:cs typeface="+mn-cs"/>
      </a:defRPr>
    </a:lvl8pPr>
    <a:lvl9pPr marL="1867154" algn="l" defTabSz="466788" rtl="0" eaLnBrk="1" latinLnBrk="0" hangingPunct="1">
      <a:defRPr kumimoji="1" sz="919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746" userDrawn="1">
          <p15:clr>
            <a:srgbClr val="A4A3A4"/>
          </p15:clr>
        </p15:guide>
        <p15:guide id="2" pos="125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1395" autoAdjust="0"/>
    <p:restoredTop sz="94660"/>
  </p:normalViewPr>
  <p:slideViewPr>
    <p:cSldViewPr snapToGrid="0">
      <p:cViewPr>
        <p:scale>
          <a:sx n="100" d="100"/>
          <a:sy n="100" d="100"/>
        </p:scale>
        <p:origin x="450" y="516"/>
      </p:cViewPr>
      <p:guideLst>
        <p:guide orient="horz" pos="1746"/>
        <p:guide pos="125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08225" y="1279525"/>
            <a:ext cx="24876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66788" rtl="0" eaLnBrk="1" latinLnBrk="0" hangingPunct="1">
      <a:defRPr kumimoji="1" sz="612" kern="1200">
        <a:solidFill>
          <a:schemeClr val="tx1"/>
        </a:solidFill>
        <a:latin typeface="+mn-lt"/>
        <a:ea typeface="+mn-ea"/>
        <a:cs typeface="+mn-cs"/>
      </a:defRPr>
    </a:lvl1pPr>
    <a:lvl2pPr marL="233395" algn="l" defTabSz="466788" rtl="0" eaLnBrk="1" latinLnBrk="0" hangingPunct="1">
      <a:defRPr kumimoji="1" sz="612" kern="1200">
        <a:solidFill>
          <a:schemeClr val="tx1"/>
        </a:solidFill>
        <a:latin typeface="+mn-lt"/>
        <a:ea typeface="+mn-ea"/>
        <a:cs typeface="+mn-cs"/>
      </a:defRPr>
    </a:lvl2pPr>
    <a:lvl3pPr marL="466788" algn="l" defTabSz="466788" rtl="0" eaLnBrk="1" latinLnBrk="0" hangingPunct="1">
      <a:defRPr kumimoji="1" sz="612" kern="1200">
        <a:solidFill>
          <a:schemeClr val="tx1"/>
        </a:solidFill>
        <a:latin typeface="+mn-lt"/>
        <a:ea typeface="+mn-ea"/>
        <a:cs typeface="+mn-cs"/>
      </a:defRPr>
    </a:lvl3pPr>
    <a:lvl4pPr marL="700183" algn="l" defTabSz="466788" rtl="0" eaLnBrk="1" latinLnBrk="0" hangingPunct="1">
      <a:defRPr kumimoji="1" sz="612" kern="1200">
        <a:solidFill>
          <a:schemeClr val="tx1"/>
        </a:solidFill>
        <a:latin typeface="+mn-lt"/>
        <a:ea typeface="+mn-ea"/>
        <a:cs typeface="+mn-cs"/>
      </a:defRPr>
    </a:lvl4pPr>
    <a:lvl5pPr marL="933577" algn="l" defTabSz="466788" rtl="0" eaLnBrk="1" latinLnBrk="0" hangingPunct="1">
      <a:defRPr kumimoji="1" sz="612" kern="1200">
        <a:solidFill>
          <a:schemeClr val="tx1"/>
        </a:solidFill>
        <a:latin typeface="+mn-lt"/>
        <a:ea typeface="+mn-ea"/>
        <a:cs typeface="+mn-cs"/>
      </a:defRPr>
    </a:lvl5pPr>
    <a:lvl6pPr marL="1166971" algn="l" defTabSz="466788" rtl="0" eaLnBrk="1" latinLnBrk="0" hangingPunct="1">
      <a:defRPr kumimoji="1" sz="612" kern="1200">
        <a:solidFill>
          <a:schemeClr val="tx1"/>
        </a:solidFill>
        <a:latin typeface="+mn-lt"/>
        <a:ea typeface="+mn-ea"/>
        <a:cs typeface="+mn-cs"/>
      </a:defRPr>
    </a:lvl6pPr>
    <a:lvl7pPr marL="1400366" algn="l" defTabSz="466788" rtl="0" eaLnBrk="1" latinLnBrk="0" hangingPunct="1">
      <a:defRPr kumimoji="1" sz="612" kern="1200">
        <a:solidFill>
          <a:schemeClr val="tx1"/>
        </a:solidFill>
        <a:latin typeface="+mn-lt"/>
        <a:ea typeface="+mn-ea"/>
        <a:cs typeface="+mn-cs"/>
      </a:defRPr>
    </a:lvl7pPr>
    <a:lvl8pPr marL="1633760" algn="l" defTabSz="466788" rtl="0" eaLnBrk="1" latinLnBrk="0" hangingPunct="1">
      <a:defRPr kumimoji="1" sz="612" kern="1200">
        <a:solidFill>
          <a:schemeClr val="tx1"/>
        </a:solidFill>
        <a:latin typeface="+mn-lt"/>
        <a:ea typeface="+mn-ea"/>
        <a:cs typeface="+mn-cs"/>
      </a:defRPr>
    </a:lvl8pPr>
    <a:lvl9pPr marL="1867154" algn="l" defTabSz="466788" rtl="0" eaLnBrk="1" latinLnBrk="0" hangingPunct="1">
      <a:defRPr kumimoji="1" sz="61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08225" y="1279525"/>
            <a:ext cx="24876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951888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/>
          <p:cNvGrpSpPr/>
          <p:nvPr userDrawn="1"/>
        </p:nvGrpSpPr>
        <p:grpSpPr>
          <a:xfrm>
            <a:off x="0" y="-444684"/>
            <a:ext cx="3995738" cy="5988235"/>
            <a:chOff x="0" y="-874976"/>
            <a:chExt cx="7775575" cy="11782691"/>
          </a:xfrm>
        </p:grpSpPr>
        <p:sp>
          <p:nvSpPr>
            <p:cNvPr id="8" name="正方形/長方形 7">
              <a:extLst>
                <a:ext uri="{FF2B5EF4-FFF2-40B4-BE49-F238E27FC236}">
                  <a16:creationId xmlns="" xmlns:a16="http://schemas.microsoft.com/office/drawing/2014/main" id="{7F66173D-B849-43B8-87F4-9819D6E06DA9}"/>
                </a:ext>
              </a:extLst>
            </p:cNvPr>
            <p:cNvSpPr/>
            <p:nvPr userDrawn="1"/>
          </p:nvSpPr>
          <p:spPr>
            <a:xfrm>
              <a:off x="210164" y="212507"/>
              <a:ext cx="700548" cy="10483586"/>
            </a:xfrm>
            <a:prstGeom prst="rect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>
              <a:solidFill>
                <a:schemeClr val="accent5">
                  <a:lumMod val="20000"/>
                  <a:lumOff val="8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652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="" xmlns:a16="http://schemas.microsoft.com/office/drawing/2014/main" id="{7F66173D-B849-43B8-87F4-9819D6E06DA9}"/>
                </a:ext>
              </a:extLst>
            </p:cNvPr>
            <p:cNvSpPr/>
            <p:nvPr userDrawn="1"/>
          </p:nvSpPr>
          <p:spPr>
            <a:xfrm>
              <a:off x="6865372" y="212507"/>
              <a:ext cx="700548" cy="10483586"/>
            </a:xfrm>
            <a:prstGeom prst="rect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>
              <a:solidFill>
                <a:schemeClr val="accent5">
                  <a:lumMod val="20000"/>
                  <a:lumOff val="8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652"/>
            </a:p>
          </p:txBody>
        </p: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0" y="-874976"/>
              <a:ext cx="7775575" cy="11782691"/>
              <a:chOff x="0" y="-874976"/>
              <a:chExt cx="7775575" cy="11782691"/>
            </a:xfrm>
          </p:grpSpPr>
          <p:sp>
            <p:nvSpPr>
              <p:cNvPr id="11" name="Rectangle 23"/>
              <p:cNvSpPr>
                <a:spLocks noChangeArrowheads="1"/>
              </p:cNvSpPr>
              <p:nvPr userDrawn="1"/>
            </p:nvSpPr>
            <p:spPr bwMode="auto">
              <a:xfrm>
                <a:off x="673102" y="-874976"/>
                <a:ext cx="6429367" cy="650972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1829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A6</a:t>
                </a:r>
                <a:r>
                  <a:rPr lang="ja-JP" altLang="en-US" sz="1829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サイズ</a:t>
                </a:r>
                <a:r>
                  <a:rPr lang="en-US" altLang="ja-JP" sz="1829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</a:t>
                </a:r>
                <a:r>
                  <a:rPr lang="en-US" altLang="ja-JP" sz="1829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148mm×105mm</a:t>
                </a:r>
                <a:r>
                  <a:rPr lang="en-US" altLang="ja-JP" sz="1829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)</a:t>
                </a:r>
                <a:endParaRPr lang="en-US" altLang="ja-JP" sz="1829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2"/>
                <a:ext cx="7775575" cy="10907713"/>
                <a:chOff x="0" y="2"/>
                <a:chExt cx="7775575" cy="10907713"/>
              </a:xfrm>
            </p:grpSpPr>
            <p:sp>
              <p:nvSpPr>
                <p:cNvPr id="13" name="正方形/長方形 12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210164" y="212507"/>
                  <a:ext cx="7355756" cy="10483586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652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2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652"/>
                </a:p>
              </p:txBody>
            </p:sp>
            <p:sp>
              <p:nvSpPr>
                <p:cNvPr id="15" name="正方形/長方形 14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420329" y="425012"/>
                  <a:ext cx="6935427" cy="10058576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652"/>
                </a:p>
              </p:txBody>
            </p:sp>
          </p:grpSp>
        </p:grpSp>
      </p:grpSp>
      <p:sp>
        <p:nvSpPr>
          <p:cNvPr id="16" name="テキスト ボックス 15"/>
          <p:cNvSpPr txBox="1"/>
          <p:nvPr userDrawn="1"/>
        </p:nvSpPr>
        <p:spPr>
          <a:xfrm>
            <a:off x="4142236" y="0"/>
            <a:ext cx="2108111" cy="780663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0070C0"/>
                </a:solidFill>
              </a:rPr>
              <a:t>一番内側の青線</a:t>
            </a:r>
            <a:endParaRPr kumimoji="1" lang="en-US" altLang="ja-JP" sz="1017" b="1" dirty="0" smtClean="0">
              <a:solidFill>
                <a:srgbClr val="0070C0"/>
              </a:solidFill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813" b="1" dirty="0" smtClean="0">
              <a:solidFill>
                <a:schemeClr val="tx1"/>
              </a:solidFill>
            </a:endParaRPr>
          </a:p>
          <a:p>
            <a:endParaRPr kumimoji="1" lang="ja-JP" altLang="en-US" sz="813" b="1" dirty="0">
              <a:solidFill>
                <a:srgbClr val="FF0000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4140799" y="861395"/>
            <a:ext cx="2109548" cy="780663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00B050"/>
                </a:solidFill>
              </a:rPr>
              <a:t>真ん中の緑線</a:t>
            </a:r>
            <a:endParaRPr kumimoji="1" lang="en-US" altLang="ja-JP" sz="1017" b="1" dirty="0" smtClean="0">
              <a:solidFill>
                <a:srgbClr val="00B050"/>
              </a:solidFill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813" b="1" dirty="0" smtClean="0">
              <a:solidFill>
                <a:schemeClr val="tx1"/>
              </a:solidFill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</a:rPr>
              <a:t>この線で断裁されます</a:t>
            </a:r>
            <a:r>
              <a:rPr kumimoji="1" lang="ja-JP" altLang="en-US" sz="813" b="1" dirty="0" smtClean="0">
                <a:solidFill>
                  <a:schemeClr val="tx1"/>
                </a:solidFill>
              </a:rPr>
              <a:t>。</a:t>
            </a:r>
            <a:endParaRPr kumimoji="1" lang="en-US" altLang="ja-JP" sz="915" b="1" dirty="0" smtClean="0">
              <a:solidFill>
                <a:srgbClr val="FF0000"/>
              </a:solidFill>
            </a:endParaRPr>
          </a:p>
          <a:p>
            <a:endParaRPr kumimoji="1" lang="en-US" altLang="ja-JP" sz="813" b="1" dirty="0" smtClean="0">
              <a:solidFill>
                <a:schemeClr val="tx1"/>
              </a:solidFill>
            </a:endParaRPr>
          </a:p>
        </p:txBody>
      </p:sp>
      <p:sp>
        <p:nvSpPr>
          <p:cNvPr id="18" name="テキスト ボックス 17"/>
          <p:cNvSpPr txBox="1"/>
          <p:nvPr userDrawn="1"/>
        </p:nvSpPr>
        <p:spPr>
          <a:xfrm>
            <a:off x="4140799" y="1722790"/>
            <a:ext cx="2109548" cy="905761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FF33CC"/>
              </a:solidFill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FF33CC"/>
                </a:solidFill>
              </a:rPr>
              <a:t>一番外側のピンク線</a:t>
            </a:r>
            <a:endParaRPr kumimoji="1" lang="en-US" altLang="ja-JP" sz="1017" b="1" dirty="0" smtClean="0">
              <a:solidFill>
                <a:srgbClr val="FF33CC"/>
              </a:solidFill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813" b="1" dirty="0" smtClean="0">
              <a:solidFill>
                <a:schemeClr val="tx1"/>
              </a:solidFill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813" b="1" dirty="0" smtClean="0">
              <a:solidFill>
                <a:srgbClr val="FF0000"/>
              </a:solidFill>
            </a:endParaRPr>
          </a:p>
          <a:p>
            <a:endParaRPr kumimoji="1" lang="ja-JP" altLang="en-US" sz="813" b="1" dirty="0">
              <a:solidFill>
                <a:srgbClr val="FF0000"/>
              </a:solidFill>
            </a:endParaRPr>
          </a:p>
        </p:txBody>
      </p:sp>
      <p:sp>
        <p:nvSpPr>
          <p:cNvPr id="19" name="正方形/長方形 3"/>
          <p:cNvSpPr>
            <a:spLocks noChangeArrowheads="1"/>
          </p:cNvSpPr>
          <p:nvPr userDrawn="1"/>
        </p:nvSpPr>
        <p:spPr bwMode="auto">
          <a:xfrm>
            <a:off x="4140799" y="3712635"/>
            <a:ext cx="2109548" cy="121879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61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61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464722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610" b="1" dirty="0" smtClean="0">
                <a:latin typeface="ＭＳ Ｐゴシック" panose="020B0600070205080204" pitchFamily="50" charset="-128"/>
              </a:rPr>
              <a:t>・</a:t>
            </a:r>
            <a:r>
              <a:rPr lang="en-US" altLang="ja-JP" sz="610" b="1" dirty="0" smtClean="0">
                <a:latin typeface="ＭＳ Ｐゴシック" panose="020B0600070205080204" pitchFamily="50" charset="-128"/>
              </a:rPr>
              <a:t>PDF</a:t>
            </a:r>
            <a:r>
              <a:rPr lang="ja-JP" altLang="en-US" sz="610" b="1" dirty="0" smtClean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610" b="1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464722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610" b="1" dirty="0" smtClean="0">
                <a:latin typeface="ＭＳ Ｐゴシック" panose="020B0600070205080204" pitchFamily="50" charset="-128"/>
              </a:rPr>
              <a:t>・ご注文のページ数で作成ください。</a:t>
            </a:r>
            <a:endParaRPr lang="ja-JP" altLang="ja-JP" sz="610" b="1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610" b="1" dirty="0" smtClean="0">
                <a:latin typeface="ＭＳ Ｐゴシック" panose="020B0600070205080204" pitchFamily="50" charset="-128"/>
              </a:rPr>
              <a:t>・表紙を除く本文ページ数を「</a:t>
            </a:r>
            <a:r>
              <a:rPr lang="en-US" altLang="ja-JP" sz="610" b="1" dirty="0" smtClean="0">
                <a:latin typeface="ＭＳ Ｐゴシック" panose="020B0600070205080204" pitchFamily="50" charset="-128"/>
              </a:rPr>
              <a:t>8</a:t>
            </a:r>
            <a:r>
              <a:rPr lang="ja-JP" altLang="en-US" sz="610" b="1" dirty="0" smtClean="0">
                <a:latin typeface="ＭＳ Ｐゴシック" panose="020B0600070205080204" pitchFamily="50" charset="-128"/>
              </a:rPr>
              <a:t>の倍数」にご調整ください。</a:t>
            </a:r>
            <a:endParaRPr lang="ja-JP" altLang="ja-JP" sz="610" b="1" dirty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610" b="1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610" b="0" dirty="0" smtClean="0">
                <a:latin typeface="ＭＳ Ｐゴシック" panose="020B0600070205080204" pitchFamily="50" charset="-128"/>
              </a:rPr>
              <a:t>ページ数に不足があり、</a:t>
            </a:r>
            <a:r>
              <a:rPr lang="ja-JP" altLang="ja-JP" sz="610" b="0" dirty="0" smtClean="0">
                <a:latin typeface="ＭＳ Ｐゴシック" panose="020B0600070205080204" pitchFamily="50" charset="-128"/>
              </a:rPr>
              <a:t>白紙</a:t>
            </a:r>
            <a:r>
              <a:rPr lang="ja-JP" altLang="en-US" sz="610" b="0" dirty="0" smtClean="0">
                <a:latin typeface="ＭＳ Ｐゴシック" panose="020B0600070205080204" pitchFamily="50" charset="-128"/>
              </a:rPr>
              <a:t>やメモ</a:t>
            </a:r>
            <a:r>
              <a:rPr lang="ja-JP" altLang="ja-JP" sz="610" b="0" dirty="0" smtClean="0">
                <a:latin typeface="ＭＳ Ｐゴシック" panose="020B0600070205080204" pitchFamily="50" charset="-128"/>
              </a:rPr>
              <a:t>ページ</a:t>
            </a:r>
            <a:r>
              <a:rPr lang="ja-JP" altLang="en-US" sz="610" b="0" dirty="0" smtClean="0">
                <a:latin typeface="ＭＳ Ｐゴシック" panose="020B0600070205080204" pitchFamily="50" charset="-128"/>
              </a:rPr>
              <a:t>の追加をご希望</a:t>
            </a:r>
            <a:endParaRPr lang="en-US" altLang="ja-JP" sz="610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610" b="0" dirty="0" smtClean="0">
                <a:latin typeface="ＭＳ Ｐゴシック" panose="020B0600070205080204" pitchFamily="50" charset="-128"/>
              </a:rPr>
              <a:t>　の場合、ご注文時の備考欄で</a:t>
            </a:r>
            <a:r>
              <a:rPr lang="ja-JP" altLang="ja-JP" sz="610" b="0" dirty="0" smtClean="0">
                <a:latin typeface="ＭＳ Ｐゴシック" panose="020B0600070205080204" pitchFamily="50" charset="-128"/>
              </a:rPr>
              <a:t>ご指示ください</a:t>
            </a:r>
            <a:r>
              <a:rPr lang="ja-JP" altLang="en-US" sz="610" b="0" dirty="0" smtClean="0">
                <a:latin typeface="ＭＳ Ｐゴシック" panose="020B0600070205080204" pitchFamily="50" charset="-128"/>
              </a:rPr>
              <a:t>。</a:t>
            </a:r>
            <a:endParaRPr lang="en-US" altLang="ja-JP" sz="610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610" b="0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610" b="0" dirty="0" smtClean="0">
                <a:latin typeface="ＭＳ Ｐゴシック" panose="020B0600070205080204" pitchFamily="50" charset="-128"/>
              </a:rPr>
              <a:t>例）最終ページの後に白紙</a:t>
            </a:r>
            <a:r>
              <a:rPr lang="en-US" altLang="ja-JP" sz="610" b="0" dirty="0" smtClean="0">
                <a:latin typeface="ＭＳ Ｐゴシック" panose="020B0600070205080204" pitchFamily="50" charset="-128"/>
              </a:rPr>
              <a:t>2</a:t>
            </a:r>
            <a:r>
              <a:rPr lang="ja-JP" altLang="en-US" sz="610" b="0" dirty="0" smtClean="0">
                <a:latin typeface="ＭＳ Ｐゴシック" panose="020B0600070205080204" pitchFamily="50" charset="-128"/>
              </a:rPr>
              <a:t>ページ挿入希望 など</a:t>
            </a:r>
            <a:endParaRPr lang="ja-JP" altLang="ja-JP" sz="610" b="0" dirty="0">
              <a:latin typeface="ＭＳ Ｐゴシック" panose="020B0600070205080204" pitchFamily="50" charset="-128"/>
            </a:endParaRPr>
          </a:p>
        </p:txBody>
      </p:sp>
      <p:sp>
        <p:nvSpPr>
          <p:cNvPr id="20" name="テキスト ボックス 19"/>
          <p:cNvSpPr txBox="1"/>
          <p:nvPr userDrawn="1"/>
        </p:nvSpPr>
        <p:spPr>
          <a:xfrm>
            <a:off x="4140799" y="2693746"/>
            <a:ext cx="2109548" cy="92147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0070C0"/>
                </a:solidFill>
              </a:rPr>
              <a:t>青色部分</a:t>
            </a:r>
            <a:endParaRPr kumimoji="1" lang="en-US" altLang="ja-JP" sz="1017" b="1" dirty="0" smtClean="0">
              <a:solidFill>
                <a:srgbClr val="0070C0"/>
              </a:solidFill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</a:rPr>
              <a:t>本の内側</a:t>
            </a:r>
            <a:r>
              <a:rPr kumimoji="1" lang="en-US" altLang="ja-JP" sz="813" b="1" dirty="0" smtClean="0">
                <a:solidFill>
                  <a:schemeClr val="tx1"/>
                </a:solidFill>
              </a:rPr>
              <a:t>(</a:t>
            </a:r>
            <a:r>
              <a:rPr kumimoji="1" lang="ja-JP" altLang="en-US" sz="813" b="1" dirty="0" smtClean="0">
                <a:solidFill>
                  <a:schemeClr val="tx1"/>
                </a:solidFill>
              </a:rPr>
              <a:t>ノド</a:t>
            </a:r>
            <a:r>
              <a:rPr kumimoji="1" lang="en-US" altLang="ja-JP" sz="813" b="1" dirty="0" smtClean="0">
                <a:solidFill>
                  <a:schemeClr val="tx1"/>
                </a:solidFill>
              </a:rPr>
              <a:t>)</a:t>
            </a:r>
            <a:r>
              <a:rPr kumimoji="1" lang="ja-JP" altLang="en-US" sz="813" b="1" dirty="0" smtClean="0">
                <a:solidFill>
                  <a:schemeClr val="tx1"/>
                </a:solidFill>
              </a:rPr>
              <a:t>のための余白です。見えづらくなる可能性がありますので、重要な絵柄や文字の配置は避けてください。</a:t>
            </a:r>
            <a:endParaRPr kumimoji="1" lang="en-US" altLang="ja-JP" sz="813" b="1" dirty="0" smtClean="0">
              <a:solidFill>
                <a:schemeClr val="tx1"/>
              </a:solidFill>
            </a:endParaRPr>
          </a:p>
          <a:p>
            <a:endParaRPr kumimoji="1" lang="ja-JP" altLang="en-US" sz="915" b="1" dirty="0">
              <a:solidFill>
                <a:srgbClr val="FF0000"/>
              </a:solidFill>
            </a:endParaRPr>
          </a:p>
        </p:txBody>
      </p:sp>
      <p:sp>
        <p:nvSpPr>
          <p:cNvPr id="21" name="正方形/長方形 20"/>
          <p:cNvSpPr/>
          <p:nvPr userDrawn="1"/>
        </p:nvSpPr>
        <p:spPr>
          <a:xfrm>
            <a:off x="4140799" y="4950481"/>
            <a:ext cx="2198770" cy="4870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855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855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855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855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2071619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hf hdr="0" ftr="0" dt="0"/>
  <p:txStyles>
    <p:titleStyle>
      <a:lvl1pPr algn="l" defTabSz="399593" rtl="0" eaLnBrk="1" latinLnBrk="0" hangingPunct="1">
        <a:lnSpc>
          <a:spcPct val="90000"/>
        </a:lnSpc>
        <a:spcBef>
          <a:spcPct val="0"/>
        </a:spcBef>
        <a:buNone/>
        <a:defRPr kumimoji="1" sz="192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9898" indent="-99898" algn="l" defTabSz="399593" rtl="0" eaLnBrk="1" latinLnBrk="0" hangingPunct="1">
        <a:lnSpc>
          <a:spcPct val="90000"/>
        </a:lnSpc>
        <a:spcBef>
          <a:spcPts val="437"/>
        </a:spcBef>
        <a:buFont typeface="Arial" panose="020B0604020202020204" pitchFamily="34" charset="0"/>
        <a:buChar char="•"/>
        <a:defRPr kumimoji="1" sz="1224" kern="1200">
          <a:solidFill>
            <a:schemeClr val="tx1"/>
          </a:solidFill>
          <a:latin typeface="+mn-lt"/>
          <a:ea typeface="+mn-ea"/>
          <a:cs typeface="+mn-cs"/>
        </a:defRPr>
      </a:lvl1pPr>
      <a:lvl2pPr marL="299695" indent="-99898" algn="l" defTabSz="399593" rtl="0" eaLnBrk="1" latinLnBrk="0" hangingPunct="1">
        <a:lnSpc>
          <a:spcPct val="90000"/>
        </a:lnSpc>
        <a:spcBef>
          <a:spcPts val="219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2pPr>
      <a:lvl3pPr marL="499491" indent="-99898" algn="l" defTabSz="399593" rtl="0" eaLnBrk="1" latinLnBrk="0" hangingPunct="1">
        <a:lnSpc>
          <a:spcPct val="90000"/>
        </a:lnSpc>
        <a:spcBef>
          <a:spcPts val="219"/>
        </a:spcBef>
        <a:buFont typeface="Arial" panose="020B0604020202020204" pitchFamily="34" charset="0"/>
        <a:buChar char="•"/>
        <a:defRPr kumimoji="1" sz="874" kern="1200">
          <a:solidFill>
            <a:schemeClr val="tx1"/>
          </a:solidFill>
          <a:latin typeface="+mn-lt"/>
          <a:ea typeface="+mn-ea"/>
          <a:cs typeface="+mn-cs"/>
        </a:defRPr>
      </a:lvl3pPr>
      <a:lvl4pPr marL="699287" indent="-99898" algn="l" defTabSz="399593" rtl="0" eaLnBrk="1" latinLnBrk="0" hangingPunct="1">
        <a:lnSpc>
          <a:spcPct val="90000"/>
        </a:lnSpc>
        <a:spcBef>
          <a:spcPts val="219"/>
        </a:spcBef>
        <a:buFont typeface="Arial" panose="020B0604020202020204" pitchFamily="34" charset="0"/>
        <a:buChar char="•"/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4pPr>
      <a:lvl5pPr marL="899084" indent="-99898" algn="l" defTabSz="399593" rtl="0" eaLnBrk="1" latinLnBrk="0" hangingPunct="1">
        <a:lnSpc>
          <a:spcPct val="90000"/>
        </a:lnSpc>
        <a:spcBef>
          <a:spcPts val="219"/>
        </a:spcBef>
        <a:buFont typeface="Arial" panose="020B0604020202020204" pitchFamily="34" charset="0"/>
        <a:buChar char="•"/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5pPr>
      <a:lvl6pPr marL="1098880" indent="-99898" algn="l" defTabSz="399593" rtl="0" eaLnBrk="1" latinLnBrk="0" hangingPunct="1">
        <a:lnSpc>
          <a:spcPct val="90000"/>
        </a:lnSpc>
        <a:spcBef>
          <a:spcPts val="219"/>
        </a:spcBef>
        <a:buFont typeface="Arial" panose="020B0604020202020204" pitchFamily="34" charset="0"/>
        <a:buChar char="•"/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6pPr>
      <a:lvl7pPr marL="1298677" indent="-99898" algn="l" defTabSz="399593" rtl="0" eaLnBrk="1" latinLnBrk="0" hangingPunct="1">
        <a:lnSpc>
          <a:spcPct val="90000"/>
        </a:lnSpc>
        <a:spcBef>
          <a:spcPts val="219"/>
        </a:spcBef>
        <a:buFont typeface="Arial" panose="020B0604020202020204" pitchFamily="34" charset="0"/>
        <a:buChar char="•"/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7pPr>
      <a:lvl8pPr marL="1498473" indent="-99898" algn="l" defTabSz="399593" rtl="0" eaLnBrk="1" latinLnBrk="0" hangingPunct="1">
        <a:lnSpc>
          <a:spcPct val="90000"/>
        </a:lnSpc>
        <a:spcBef>
          <a:spcPts val="219"/>
        </a:spcBef>
        <a:buFont typeface="Arial" panose="020B0604020202020204" pitchFamily="34" charset="0"/>
        <a:buChar char="•"/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8pPr>
      <a:lvl9pPr marL="1698269" indent="-99898" algn="l" defTabSz="399593" rtl="0" eaLnBrk="1" latinLnBrk="0" hangingPunct="1">
        <a:lnSpc>
          <a:spcPct val="90000"/>
        </a:lnSpc>
        <a:spcBef>
          <a:spcPts val="219"/>
        </a:spcBef>
        <a:buFont typeface="Arial" panose="020B0604020202020204" pitchFamily="34" charset="0"/>
        <a:buChar char="•"/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99593" rtl="0" eaLnBrk="1" latinLnBrk="0" hangingPunct="1"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1pPr>
      <a:lvl2pPr marL="199796" algn="l" defTabSz="399593" rtl="0" eaLnBrk="1" latinLnBrk="0" hangingPunct="1"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2pPr>
      <a:lvl3pPr marL="399593" algn="l" defTabSz="399593" rtl="0" eaLnBrk="1" latinLnBrk="0" hangingPunct="1"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3pPr>
      <a:lvl4pPr marL="599389" algn="l" defTabSz="399593" rtl="0" eaLnBrk="1" latinLnBrk="0" hangingPunct="1"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4pPr>
      <a:lvl5pPr marL="799186" algn="l" defTabSz="399593" rtl="0" eaLnBrk="1" latinLnBrk="0" hangingPunct="1"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5pPr>
      <a:lvl6pPr marL="998982" algn="l" defTabSz="399593" rtl="0" eaLnBrk="1" latinLnBrk="0" hangingPunct="1"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6pPr>
      <a:lvl7pPr marL="1198778" algn="l" defTabSz="399593" rtl="0" eaLnBrk="1" latinLnBrk="0" hangingPunct="1"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7pPr>
      <a:lvl8pPr marL="1398575" algn="l" defTabSz="399593" rtl="0" eaLnBrk="1" latinLnBrk="0" hangingPunct="1"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8pPr>
      <a:lvl9pPr marL="1598371" algn="l" defTabSz="399593" rtl="0" eaLnBrk="1" latinLnBrk="0" hangingPunct="1">
        <a:defRPr kumimoji="1" sz="78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09" userDrawn="1">
          <p15:clr>
            <a:srgbClr val="F26B43"/>
          </p15:clr>
        </p15:guide>
        <p15:guide id="2" pos="93" userDrawn="1">
          <p15:clr>
            <a:srgbClr val="F26B43"/>
          </p15:clr>
        </p15:guide>
        <p15:guide id="3" orient="horz" pos="3394" userDrawn="1">
          <p15:clr>
            <a:srgbClr val="F26B43"/>
          </p15:clr>
        </p15:guide>
        <p15:guide id="4" pos="2412" userDrawn="1">
          <p15:clr>
            <a:srgbClr val="F26B43"/>
          </p15:clr>
        </p15:guide>
        <p15:guide id="5" orient="horz" pos="52" userDrawn="1">
          <p15:clr>
            <a:srgbClr val="F26B43"/>
          </p15:clr>
        </p15:guide>
        <p15:guide id="6" pos="35" userDrawn="1">
          <p15:clr>
            <a:srgbClr val="F26B43"/>
          </p15:clr>
        </p15:guide>
        <p15:guide id="7" pos="2482" userDrawn="1">
          <p15:clr>
            <a:srgbClr val="F26B43"/>
          </p15:clr>
        </p15:guide>
        <p15:guide id="8" orient="horz" pos="3463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2024-05-01T03:50:38Z</dcterms:modified>
</cp:coreProperties>
</file>

<file path=docProps/thumbnail.jpeg>
</file>