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187563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909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1746" y="102"/>
      </p:cViewPr>
      <p:guideLst>
        <p:guide orient="horz" pos="5909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279525"/>
            <a:ext cx="24495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1pPr>
    <a:lvl2pPr marL="784795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2pPr>
    <a:lvl3pPr marL="1569591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3pPr>
    <a:lvl4pPr marL="2354385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4pPr>
    <a:lvl5pPr marL="3139180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5pPr>
    <a:lvl6pPr marL="3923977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6pPr>
    <a:lvl7pPr marL="4708772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7pPr>
    <a:lvl8pPr marL="5493567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8pPr>
    <a:lvl9pPr marL="6278361" algn="l" defTabSz="1569591" rtl="0" eaLnBrk="1" latinLnBrk="0" hangingPunct="1">
      <a:defRPr kumimoji="1" sz="20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7275" y="1279525"/>
            <a:ext cx="24495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84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83BEA924-A1FF-8E71-4814-F4EB156BF376}"/>
              </a:ext>
            </a:extLst>
          </p:cNvPr>
          <p:cNvGrpSpPr/>
          <p:nvPr userDrawn="1"/>
        </p:nvGrpSpPr>
        <p:grpSpPr>
          <a:xfrm>
            <a:off x="3" y="-1455494"/>
            <a:ext cx="13320713" cy="20211810"/>
            <a:chOff x="0" y="-846443"/>
            <a:chExt cx="7775575" cy="11754156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BA9D0B6F-4C6D-B67B-7AF9-EBC3A0E12C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846443"/>
              <a:ext cx="6429366" cy="593902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623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B3</a:t>
              </a:r>
              <a:r>
                <a:rPr lang="ja-JP" altLang="en-US" sz="623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6239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(515mm×364mm</a:t>
              </a:r>
              <a:r>
                <a:rPr lang="en-US" altLang="ja-JP" sz="6239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BC22F389-FEC3-2F25-2190-6D3C8BE8DBA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977CBF5D-F7DB-F4A5-72B3-753A387AB0BA}"/>
                  </a:ext>
                </a:extLst>
              </p:cNvPr>
              <p:cNvSpPr/>
              <p:nvPr userDrawn="1"/>
            </p:nvSpPr>
            <p:spPr>
              <a:xfrm>
                <a:off x="63040" y="62805"/>
                <a:ext cx="7649075" cy="10781917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8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FFAC841-F673-379D-EF09-5D2E8647A7B4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8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3A02D4B1-421D-4E25-61D4-F5D59D5F6690}"/>
                  </a:ext>
                </a:extLst>
              </p:cNvPr>
              <p:cNvSpPr/>
              <p:nvPr userDrawn="1"/>
            </p:nvSpPr>
            <p:spPr>
              <a:xfrm>
                <a:off x="126082" y="125612"/>
                <a:ext cx="7522991" cy="1065630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8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0A536467-AA10-796E-8C7C-FEC375EAAAE7}"/>
              </a:ext>
            </a:extLst>
          </p:cNvPr>
          <p:cNvSpPr txBox="1"/>
          <p:nvPr userDrawn="1"/>
        </p:nvSpPr>
        <p:spPr>
          <a:xfrm>
            <a:off x="13809100" y="321184"/>
            <a:ext cx="7027873" cy="24675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467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3467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3467" b="1" dirty="0">
              <a:solidFill>
                <a:srgbClr val="0070C0"/>
              </a:solidFill>
            </a:endParaRPr>
          </a:p>
          <a:p>
            <a:r>
              <a:rPr kumimoji="1" lang="ja-JP" altLang="en-US" sz="2772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2772" b="1" dirty="0">
              <a:solidFill>
                <a:schemeClr val="tx1"/>
              </a:solidFill>
            </a:endParaRPr>
          </a:p>
          <a:p>
            <a:endParaRPr kumimoji="1" lang="ja-JP" altLang="en-US" sz="2772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369591D4-A9C6-24FA-816F-38453417FEC1}"/>
              </a:ext>
            </a:extLst>
          </p:cNvPr>
          <p:cNvSpPr txBox="1"/>
          <p:nvPr userDrawn="1"/>
        </p:nvSpPr>
        <p:spPr>
          <a:xfrm>
            <a:off x="13804307" y="2994101"/>
            <a:ext cx="7032664" cy="252176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467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346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3467" b="1" dirty="0">
              <a:solidFill>
                <a:srgbClr val="00B050"/>
              </a:solidFill>
            </a:endParaRPr>
          </a:p>
          <a:p>
            <a:r>
              <a:rPr kumimoji="1" lang="ja-JP" altLang="en-US" sz="2772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2772" b="1" dirty="0">
              <a:solidFill>
                <a:schemeClr val="tx1"/>
              </a:solidFill>
            </a:endParaRPr>
          </a:p>
          <a:p>
            <a:r>
              <a:rPr kumimoji="1" lang="ja-JP" altLang="en-US" sz="2772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2772" b="1" dirty="0">
              <a:solidFill>
                <a:schemeClr val="tx1"/>
              </a:solidFill>
            </a:endParaRPr>
          </a:p>
          <a:p>
            <a:endParaRPr kumimoji="1" lang="ja-JP" altLang="en-US" sz="312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C2BB557B-001B-3040-E3CC-9E42BDA345DE}"/>
              </a:ext>
            </a:extLst>
          </p:cNvPr>
          <p:cNvSpPr txBox="1"/>
          <p:nvPr userDrawn="1"/>
        </p:nvSpPr>
        <p:spPr>
          <a:xfrm>
            <a:off x="13804308" y="5719945"/>
            <a:ext cx="7032662" cy="2899157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3467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346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3467" b="1" dirty="0">
              <a:solidFill>
                <a:srgbClr val="FF33CC"/>
              </a:solidFill>
            </a:endParaRPr>
          </a:p>
          <a:p>
            <a:r>
              <a:rPr kumimoji="1" lang="ja-JP" altLang="en-US" sz="2772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2772" b="1" dirty="0">
              <a:solidFill>
                <a:schemeClr val="tx1"/>
              </a:solidFill>
            </a:endParaRPr>
          </a:p>
          <a:p>
            <a:r>
              <a:rPr kumimoji="1" lang="ja-JP" altLang="en-US" sz="2772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2772" b="1" dirty="0">
              <a:solidFill>
                <a:srgbClr val="FF0000"/>
              </a:solidFill>
            </a:endParaRPr>
          </a:p>
          <a:p>
            <a:endParaRPr kumimoji="1" lang="ja-JP" altLang="en-US" sz="2772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CFA2E29B-797A-07AD-E00C-3829953E2C0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804305" y="8890130"/>
            <a:ext cx="7032665" cy="1011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79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079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584629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79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079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079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079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E7880D72-9DF6-9C30-3007-5BA10792FD0D}"/>
              </a:ext>
            </a:extLst>
          </p:cNvPr>
          <p:cNvSpPr/>
          <p:nvPr userDrawn="1"/>
        </p:nvSpPr>
        <p:spPr>
          <a:xfrm>
            <a:off x="13804305" y="10253298"/>
            <a:ext cx="7032664" cy="1388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2772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2772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2772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2772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39200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1332098" rtl="0" eaLnBrk="1" latinLnBrk="0" hangingPunct="1">
        <a:lnSpc>
          <a:spcPct val="90000"/>
        </a:lnSpc>
        <a:spcBef>
          <a:spcPct val="0"/>
        </a:spcBef>
        <a:buNone/>
        <a:defRPr kumimoji="1" sz="6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3024" indent="-333024" algn="l" defTabSz="1332098" rtl="0" eaLnBrk="1" latinLnBrk="0" hangingPunct="1">
        <a:lnSpc>
          <a:spcPct val="90000"/>
        </a:lnSpc>
        <a:spcBef>
          <a:spcPts val="1457"/>
        </a:spcBef>
        <a:buFont typeface="Arial" panose="020B0604020202020204" pitchFamily="34" charset="0"/>
        <a:buChar char="•"/>
        <a:defRPr kumimoji="1" sz="4079" kern="1200">
          <a:solidFill>
            <a:schemeClr val="tx1"/>
          </a:solidFill>
          <a:latin typeface="+mn-lt"/>
          <a:ea typeface="+mn-ea"/>
          <a:cs typeface="+mn-cs"/>
        </a:defRPr>
      </a:lvl1pPr>
      <a:lvl2pPr marL="999073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3496" kern="1200">
          <a:solidFill>
            <a:schemeClr val="tx1"/>
          </a:solidFill>
          <a:latin typeface="+mn-lt"/>
          <a:ea typeface="+mn-ea"/>
          <a:cs typeface="+mn-cs"/>
        </a:defRPr>
      </a:lvl2pPr>
      <a:lvl3pPr marL="1665122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914" kern="1200">
          <a:solidFill>
            <a:schemeClr val="tx1"/>
          </a:solidFill>
          <a:latin typeface="+mn-lt"/>
          <a:ea typeface="+mn-ea"/>
          <a:cs typeface="+mn-cs"/>
        </a:defRPr>
      </a:lvl3pPr>
      <a:lvl4pPr marL="2331171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997220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663269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4329318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995367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661416" indent="-333024" algn="l" defTabSz="1332098" rtl="0" eaLnBrk="1" latinLnBrk="0" hangingPunct="1">
        <a:lnSpc>
          <a:spcPct val="90000"/>
        </a:lnSpc>
        <a:spcBef>
          <a:spcPts val="728"/>
        </a:spcBef>
        <a:buFont typeface="Arial" panose="020B0604020202020204" pitchFamily="34" charset="0"/>
        <a:buChar char="•"/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1pPr>
      <a:lvl2pPr marL="666049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2pPr>
      <a:lvl3pPr marL="1332098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3pPr>
      <a:lvl4pPr marL="1998147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4pPr>
      <a:lvl5pPr marL="2664196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5pPr>
      <a:lvl6pPr marL="3330245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6pPr>
      <a:lvl7pPr marL="3996294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7pPr>
      <a:lvl8pPr marL="4662343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8pPr>
      <a:lvl9pPr marL="5328392" algn="l" defTabSz="1332098" rtl="0" eaLnBrk="1" latinLnBrk="0" hangingPunct="1">
        <a:defRPr kumimoji="1" sz="26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9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11485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175" userDrawn="1">
          <p15:clr>
            <a:srgbClr val="F26B43"/>
          </p15:clr>
        </p15:guide>
        <p15:guide id="6" pos="116" userDrawn="1">
          <p15:clr>
            <a:srgbClr val="F26B43"/>
          </p15:clr>
        </p15:guide>
        <p15:guide id="7" pos="8275" userDrawn="1">
          <p15:clr>
            <a:srgbClr val="F26B43"/>
          </p15:clr>
        </p15:guide>
        <p15:guide id="8" orient="horz" pos="1171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641814" y="8578047"/>
            <a:ext cx="10037090" cy="1616865"/>
          </a:xfrm>
          <a:prstGeom prst="rect">
            <a:avLst/>
          </a:prstGeom>
          <a:noFill/>
        </p:spPr>
        <p:txBody>
          <a:bodyPr wrap="none" lIns="158475" tIns="79237" rIns="158475" bIns="79237">
            <a:spAutoFit/>
          </a:bodyPr>
          <a:lstStyle/>
          <a:p>
            <a:pPr algn="ctr"/>
            <a:r>
              <a:rPr lang="ja-JP" altLang="en-US" sz="9358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2024-05-29T06:04:40Z</dcterms:modified>
</cp:coreProperties>
</file>