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removePersonalInfoOnSave="1" saveSubsetFonts="1">
  <p:sldMasterIdLst>
    <p:sldMasterId id="2147483737" r:id="rId1"/>
  </p:sldMasterIdLst>
  <p:notesMasterIdLst>
    <p:notesMasterId r:id="rId3"/>
  </p:notesMasterIdLst>
  <p:handoutMasterIdLst>
    <p:handoutMasterId r:id="rId4"/>
  </p:handoutMasterIdLst>
  <p:sldIdLst>
    <p:sldId id="264" r:id="rId2"/>
  </p:sldIdLst>
  <p:sldSz cx="18756313" cy="13320713"/>
  <p:notesSz cx="7104063" cy="102346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既定のセクション" id="{E5302498-EA80-4D93-B078-4175A5C773FC}">
          <p14:sldIdLst>
            <p14:sldId id="264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4196" userDrawn="1">
          <p15:clr>
            <a:srgbClr val="A4A3A4"/>
          </p15:clr>
        </p15:guide>
        <p15:guide id="2" pos="5909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CC"/>
    <a:srgbClr val="FF66FF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スタイルなし、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395" autoAdjust="0"/>
    <p:restoredTop sz="94660"/>
  </p:normalViewPr>
  <p:slideViewPr>
    <p:cSldViewPr snapToGrid="0">
      <p:cViewPr varScale="1">
        <p:scale>
          <a:sx n="46" d="100"/>
          <a:sy n="46" d="100"/>
        </p:scale>
        <p:origin x="36" y="96"/>
      </p:cViewPr>
      <p:guideLst>
        <p:guide orient="horz" pos="4196"/>
        <p:guide pos="5909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79" d="100"/>
          <a:sy n="79" d="100"/>
        </p:scale>
        <p:origin x="3966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3" y="1"/>
            <a:ext cx="3078981" cy="513693"/>
          </a:xfrm>
          <a:prstGeom prst="rect">
            <a:avLst/>
          </a:prstGeom>
        </p:spPr>
        <p:txBody>
          <a:bodyPr vert="horz" lIns="94759" tIns="47380" rIns="94759" bIns="4738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4023424" y="1"/>
            <a:ext cx="3078981" cy="513693"/>
          </a:xfrm>
          <a:prstGeom prst="rect">
            <a:avLst/>
          </a:prstGeom>
        </p:spPr>
        <p:txBody>
          <a:bodyPr vert="horz" lIns="94759" tIns="47380" rIns="94759" bIns="47380" rtlCol="0"/>
          <a:lstStyle>
            <a:lvl1pPr algn="r">
              <a:defRPr sz="1200"/>
            </a:lvl1pPr>
          </a:lstStyle>
          <a:p>
            <a:fld id="{852B4DB4-6E4B-4C3D-941B-57A48FAC1F26}" type="datetimeFigureOut">
              <a:rPr kumimoji="1" lang="ja-JP" altLang="en-US" smtClean="0"/>
              <a:pPr/>
              <a:t>2024/5/29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3" y="9720921"/>
            <a:ext cx="3078981" cy="513693"/>
          </a:xfrm>
          <a:prstGeom prst="rect">
            <a:avLst/>
          </a:prstGeom>
        </p:spPr>
        <p:txBody>
          <a:bodyPr vert="horz" lIns="94759" tIns="47380" rIns="94759" bIns="4738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4023424" y="9720921"/>
            <a:ext cx="3078981" cy="513693"/>
          </a:xfrm>
          <a:prstGeom prst="rect">
            <a:avLst/>
          </a:prstGeom>
        </p:spPr>
        <p:txBody>
          <a:bodyPr vert="horz" lIns="94759" tIns="47380" rIns="94759" bIns="47380" rtlCol="0" anchor="b"/>
          <a:lstStyle>
            <a:lvl1pPr algn="r">
              <a:defRPr sz="1200"/>
            </a:lvl1pPr>
          </a:lstStyle>
          <a:p>
            <a:fld id="{225D2727-B4EF-478F-9C4C-99835A5D8CE6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6702122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78427" cy="513508"/>
          </a:xfrm>
          <a:prstGeom prst="rect">
            <a:avLst/>
          </a:prstGeom>
        </p:spPr>
        <p:txBody>
          <a:bodyPr vert="horz" lIns="94759" tIns="47380" rIns="94759" bIns="4738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023993" y="0"/>
            <a:ext cx="3078427" cy="513508"/>
          </a:xfrm>
          <a:prstGeom prst="rect">
            <a:avLst/>
          </a:prstGeom>
        </p:spPr>
        <p:txBody>
          <a:bodyPr vert="horz" lIns="94759" tIns="47380" rIns="94759" bIns="47380" rtlCol="0"/>
          <a:lstStyle>
            <a:lvl1pPr algn="r">
              <a:defRPr sz="1200"/>
            </a:lvl1pPr>
          </a:lstStyle>
          <a:p>
            <a:fld id="{03CA7A07-2955-497E-B7CA-02308A12C977}" type="datetimeFigureOut">
              <a:rPr kumimoji="1" lang="ja-JP" altLang="en-US" smtClean="0"/>
              <a:pPr/>
              <a:t>2024/5/29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22363" y="1279525"/>
            <a:ext cx="4859337" cy="34528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759" tIns="47380" rIns="94759" bIns="4738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10407" y="4925409"/>
            <a:ext cx="5683250" cy="4029880"/>
          </a:xfrm>
          <a:prstGeom prst="rect">
            <a:avLst/>
          </a:prstGeom>
        </p:spPr>
        <p:txBody>
          <a:bodyPr vert="horz" lIns="94759" tIns="47380" rIns="94759" bIns="4738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1" y="9721108"/>
            <a:ext cx="3078427" cy="513507"/>
          </a:xfrm>
          <a:prstGeom prst="rect">
            <a:avLst/>
          </a:prstGeom>
        </p:spPr>
        <p:txBody>
          <a:bodyPr vert="horz" lIns="94759" tIns="47380" rIns="94759" bIns="4738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023993" y="9721108"/>
            <a:ext cx="3078427" cy="513507"/>
          </a:xfrm>
          <a:prstGeom prst="rect">
            <a:avLst/>
          </a:prstGeom>
        </p:spPr>
        <p:txBody>
          <a:bodyPr vert="horz" lIns="94759" tIns="47380" rIns="94759" bIns="47380" rtlCol="0" anchor="b"/>
          <a:lstStyle>
            <a:lvl1pPr algn="r">
              <a:defRPr sz="1200"/>
            </a:lvl1pPr>
          </a:lstStyle>
          <a:p>
            <a:fld id="{668778A8-AF5B-4A0F-A0AE-940A293372BE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589082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569881" rtl="0" eaLnBrk="1" latinLnBrk="0" hangingPunct="1">
      <a:defRPr kumimoji="1" sz="2061" kern="1200">
        <a:solidFill>
          <a:schemeClr val="tx1"/>
        </a:solidFill>
        <a:latin typeface="+mn-lt"/>
        <a:ea typeface="+mn-ea"/>
        <a:cs typeface="+mn-cs"/>
      </a:defRPr>
    </a:lvl1pPr>
    <a:lvl2pPr marL="784940" algn="l" defTabSz="1569881" rtl="0" eaLnBrk="1" latinLnBrk="0" hangingPunct="1">
      <a:defRPr kumimoji="1" sz="2061" kern="1200">
        <a:solidFill>
          <a:schemeClr val="tx1"/>
        </a:solidFill>
        <a:latin typeface="+mn-lt"/>
        <a:ea typeface="+mn-ea"/>
        <a:cs typeface="+mn-cs"/>
      </a:defRPr>
    </a:lvl2pPr>
    <a:lvl3pPr marL="1569881" algn="l" defTabSz="1569881" rtl="0" eaLnBrk="1" latinLnBrk="0" hangingPunct="1">
      <a:defRPr kumimoji="1" sz="2061" kern="1200">
        <a:solidFill>
          <a:schemeClr val="tx1"/>
        </a:solidFill>
        <a:latin typeface="+mn-lt"/>
        <a:ea typeface="+mn-ea"/>
        <a:cs typeface="+mn-cs"/>
      </a:defRPr>
    </a:lvl3pPr>
    <a:lvl4pPr marL="2354821" algn="l" defTabSz="1569881" rtl="0" eaLnBrk="1" latinLnBrk="0" hangingPunct="1">
      <a:defRPr kumimoji="1" sz="2061" kern="1200">
        <a:solidFill>
          <a:schemeClr val="tx1"/>
        </a:solidFill>
        <a:latin typeface="+mn-lt"/>
        <a:ea typeface="+mn-ea"/>
        <a:cs typeface="+mn-cs"/>
      </a:defRPr>
    </a:lvl4pPr>
    <a:lvl5pPr marL="3139761" algn="l" defTabSz="1569881" rtl="0" eaLnBrk="1" latinLnBrk="0" hangingPunct="1">
      <a:defRPr kumimoji="1" sz="2061" kern="1200">
        <a:solidFill>
          <a:schemeClr val="tx1"/>
        </a:solidFill>
        <a:latin typeface="+mn-lt"/>
        <a:ea typeface="+mn-ea"/>
        <a:cs typeface="+mn-cs"/>
      </a:defRPr>
    </a:lvl5pPr>
    <a:lvl6pPr marL="3924703" algn="l" defTabSz="1569881" rtl="0" eaLnBrk="1" latinLnBrk="0" hangingPunct="1">
      <a:defRPr kumimoji="1" sz="2061" kern="1200">
        <a:solidFill>
          <a:schemeClr val="tx1"/>
        </a:solidFill>
        <a:latin typeface="+mn-lt"/>
        <a:ea typeface="+mn-ea"/>
        <a:cs typeface="+mn-cs"/>
      </a:defRPr>
    </a:lvl6pPr>
    <a:lvl7pPr marL="4709643" algn="l" defTabSz="1569881" rtl="0" eaLnBrk="1" latinLnBrk="0" hangingPunct="1">
      <a:defRPr kumimoji="1" sz="2061" kern="1200">
        <a:solidFill>
          <a:schemeClr val="tx1"/>
        </a:solidFill>
        <a:latin typeface="+mn-lt"/>
        <a:ea typeface="+mn-ea"/>
        <a:cs typeface="+mn-cs"/>
      </a:defRPr>
    </a:lvl7pPr>
    <a:lvl8pPr marL="5494583" algn="l" defTabSz="1569881" rtl="0" eaLnBrk="1" latinLnBrk="0" hangingPunct="1">
      <a:defRPr kumimoji="1" sz="2061" kern="1200">
        <a:solidFill>
          <a:schemeClr val="tx1"/>
        </a:solidFill>
        <a:latin typeface="+mn-lt"/>
        <a:ea typeface="+mn-ea"/>
        <a:cs typeface="+mn-cs"/>
      </a:defRPr>
    </a:lvl8pPr>
    <a:lvl9pPr marL="6279523" algn="l" defTabSz="1569881" rtl="0" eaLnBrk="1" latinLnBrk="0" hangingPunct="1">
      <a:defRPr kumimoji="1" sz="2061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1122363" y="1279525"/>
            <a:ext cx="4859337" cy="3452813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8778A8-AF5B-4A0F-A0AE-940A293372BE}" type="slidenum">
              <a:rPr kumimoji="1" lang="ja-JP" altLang="en-US" smtClean="0"/>
              <a:pPr/>
              <a:t>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736806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325190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グループ化 6">
            <a:extLst>
              <a:ext uri="{FF2B5EF4-FFF2-40B4-BE49-F238E27FC236}">
                <a16:creationId xmlns="" xmlns:a16="http://schemas.microsoft.com/office/drawing/2014/main" id="{45F1B3B5-85C4-D948-1F30-7C6874C5A180}"/>
              </a:ext>
            </a:extLst>
          </p:cNvPr>
          <p:cNvGrpSpPr/>
          <p:nvPr userDrawn="1"/>
        </p:nvGrpSpPr>
        <p:grpSpPr>
          <a:xfrm>
            <a:off x="2" y="-1361357"/>
            <a:ext cx="18756313" cy="14682072"/>
            <a:chOff x="0" y="-1114754"/>
            <a:chExt cx="7775575" cy="12022467"/>
          </a:xfrm>
        </p:grpSpPr>
        <p:sp>
          <p:nvSpPr>
            <p:cNvPr id="8" name="Rectangle 23">
              <a:extLst>
                <a:ext uri="{FF2B5EF4-FFF2-40B4-BE49-F238E27FC236}">
                  <a16:creationId xmlns="" xmlns:a16="http://schemas.microsoft.com/office/drawing/2014/main" id="{D1C77768-B888-078F-9571-8DC773B1FF94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673103" y="-1114754"/>
              <a:ext cx="6429366" cy="1130520"/>
            </a:xfrm>
            <a:prstGeom prst="rect">
              <a:avLst/>
            </a:prstGeom>
            <a:noFill/>
            <a:ln w="9525">
              <a:solidFill>
                <a:srgbClr val="FFFFFF"/>
              </a:solidFill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wrap="square" lIns="48874" tIns="24437" rIns="48874" bIns="24437" anchor="ctr">
              <a:spAutoFit/>
            </a:bodyPr>
            <a:lstStyle>
              <a:lvl1pPr defTabSz="684213">
                <a:tabLst>
                  <a:tab pos="2024063" algn="ctr"/>
                  <a:tab pos="4048125" algn="r"/>
                </a:tabLst>
                <a:defRPr kumimoji="1" sz="16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1pPr>
              <a:lvl2pPr marL="742950" indent="-285750" defTabSz="684213">
                <a:tabLst>
                  <a:tab pos="2024063" algn="ctr"/>
                  <a:tab pos="4048125" algn="r"/>
                </a:tabLst>
                <a:defRPr kumimoji="1" sz="16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2pPr>
              <a:lvl3pPr marL="1143000" indent="-228600" defTabSz="684213">
                <a:tabLst>
                  <a:tab pos="2024063" algn="ctr"/>
                  <a:tab pos="4048125" algn="r"/>
                </a:tabLst>
                <a:defRPr kumimoji="1" sz="16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3pPr>
              <a:lvl4pPr marL="1600200" indent="-228600" defTabSz="684213">
                <a:tabLst>
                  <a:tab pos="2024063" algn="ctr"/>
                  <a:tab pos="4048125" algn="r"/>
                </a:tabLst>
                <a:defRPr kumimoji="1" sz="16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4pPr>
              <a:lvl5pPr marL="2057400" indent="-228600" defTabSz="684213">
                <a:tabLst>
                  <a:tab pos="2024063" algn="ctr"/>
                  <a:tab pos="4048125" algn="r"/>
                </a:tabLst>
                <a:defRPr kumimoji="1" sz="16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5pPr>
              <a:lvl6pPr marL="2514600" indent="-228600" defTabSz="684213" fontAlgn="base">
                <a:spcBef>
                  <a:spcPct val="0"/>
                </a:spcBef>
                <a:spcAft>
                  <a:spcPct val="0"/>
                </a:spcAft>
                <a:tabLst>
                  <a:tab pos="2024063" algn="ctr"/>
                  <a:tab pos="4048125" algn="r"/>
                </a:tabLst>
                <a:defRPr kumimoji="1" sz="16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6pPr>
              <a:lvl7pPr marL="2971800" indent="-228600" defTabSz="684213" fontAlgn="base">
                <a:spcBef>
                  <a:spcPct val="0"/>
                </a:spcBef>
                <a:spcAft>
                  <a:spcPct val="0"/>
                </a:spcAft>
                <a:tabLst>
                  <a:tab pos="2024063" algn="ctr"/>
                  <a:tab pos="4048125" algn="r"/>
                </a:tabLst>
                <a:defRPr kumimoji="1" sz="16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7pPr>
              <a:lvl8pPr marL="3429000" indent="-228600" defTabSz="684213" fontAlgn="base">
                <a:spcBef>
                  <a:spcPct val="0"/>
                </a:spcBef>
                <a:spcAft>
                  <a:spcPct val="0"/>
                </a:spcAft>
                <a:tabLst>
                  <a:tab pos="2024063" algn="ctr"/>
                  <a:tab pos="4048125" algn="r"/>
                </a:tabLst>
                <a:defRPr kumimoji="1" sz="16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8pPr>
              <a:lvl9pPr marL="3886200" indent="-228600" defTabSz="684213" fontAlgn="base">
                <a:spcBef>
                  <a:spcPct val="0"/>
                </a:spcBef>
                <a:spcAft>
                  <a:spcPct val="0"/>
                </a:spcAft>
                <a:tabLst>
                  <a:tab pos="2024063" algn="ctr"/>
                  <a:tab pos="4048125" algn="r"/>
                </a:tabLst>
                <a:defRPr kumimoji="1" sz="16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9pPr>
            </a:lstStyle>
            <a:p>
              <a:pPr algn="ctr">
                <a:defRPr/>
              </a:pPr>
              <a:r>
                <a:rPr lang="en-US" altLang="ja-JP" sz="8651" b="1" dirty="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rPr>
                <a:t>B3</a:t>
              </a:r>
              <a:r>
                <a:rPr lang="ja-JP" altLang="en-US" sz="8651" b="1" dirty="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rPr>
                <a:t>サイズ</a:t>
              </a:r>
              <a:r>
                <a:rPr lang="en-US" altLang="ja-JP" sz="8651" b="1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rPr>
                <a:t>(515mm×364mm</a:t>
              </a:r>
              <a:r>
                <a:rPr lang="en-US" altLang="ja-JP" sz="8651" b="1" dirty="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rPr>
                <a:t>)</a:t>
              </a:r>
            </a:p>
          </p:txBody>
        </p:sp>
        <p:grpSp>
          <p:nvGrpSpPr>
            <p:cNvPr id="9" name="グループ化 8">
              <a:extLst>
                <a:ext uri="{FF2B5EF4-FFF2-40B4-BE49-F238E27FC236}">
                  <a16:creationId xmlns="" xmlns:a16="http://schemas.microsoft.com/office/drawing/2014/main" id="{525CD514-5662-302E-A2A2-00A374A149D8}"/>
                </a:ext>
              </a:extLst>
            </p:cNvPr>
            <p:cNvGrpSpPr/>
            <p:nvPr userDrawn="1"/>
          </p:nvGrpSpPr>
          <p:grpSpPr>
            <a:xfrm>
              <a:off x="0" y="0"/>
              <a:ext cx="7775575" cy="10907713"/>
              <a:chOff x="0" y="0"/>
              <a:chExt cx="7775575" cy="10907713"/>
            </a:xfrm>
          </p:grpSpPr>
          <p:sp>
            <p:nvSpPr>
              <p:cNvPr id="10" name="正方形/長方形 9">
                <a:extLst>
                  <a:ext uri="{FF2B5EF4-FFF2-40B4-BE49-F238E27FC236}">
                    <a16:creationId xmlns="" xmlns:a16="http://schemas.microsoft.com/office/drawing/2014/main" id="{33744E2C-D72A-B4B5-FEA3-A9717079F2FA}"/>
                  </a:ext>
                </a:extLst>
              </p:cNvPr>
              <p:cNvSpPr/>
              <p:nvPr userDrawn="1"/>
            </p:nvSpPr>
            <p:spPr>
              <a:xfrm>
                <a:off x="44771" y="88435"/>
                <a:ext cx="7685901" cy="10730257"/>
              </a:xfrm>
              <a:prstGeom prst="rect">
                <a:avLst/>
              </a:prstGeom>
              <a:noFill/>
              <a:ln w="9525">
                <a:solidFill>
                  <a:srgbClr val="00B050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sz="4325"/>
              </a:p>
            </p:txBody>
          </p:sp>
          <p:sp>
            <p:nvSpPr>
              <p:cNvPr id="11" name="正方形/長方形 10">
                <a:extLst>
                  <a:ext uri="{FF2B5EF4-FFF2-40B4-BE49-F238E27FC236}">
                    <a16:creationId xmlns="" xmlns:a16="http://schemas.microsoft.com/office/drawing/2014/main" id="{B210739E-2F42-AE8C-9DB4-363189E7C8E8}"/>
                  </a:ext>
                </a:extLst>
              </p:cNvPr>
              <p:cNvSpPr/>
              <p:nvPr userDrawn="1"/>
            </p:nvSpPr>
            <p:spPr>
              <a:xfrm>
                <a:off x="0" y="0"/>
                <a:ext cx="7775575" cy="10907713"/>
              </a:xfrm>
              <a:prstGeom prst="rect">
                <a:avLst/>
              </a:prstGeom>
              <a:noFill/>
              <a:ln w="9525">
                <a:solidFill>
                  <a:srgbClr val="FF33CC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sz="4325"/>
              </a:p>
            </p:txBody>
          </p:sp>
          <p:sp>
            <p:nvSpPr>
              <p:cNvPr id="12" name="正方形/長方形 11">
                <a:extLst>
                  <a:ext uri="{FF2B5EF4-FFF2-40B4-BE49-F238E27FC236}">
                    <a16:creationId xmlns="" xmlns:a16="http://schemas.microsoft.com/office/drawing/2014/main" id="{0BA5D4D3-09C7-4D04-6A34-CFE9922A36B4}"/>
                  </a:ext>
                </a:extLst>
              </p:cNvPr>
              <p:cNvSpPr/>
              <p:nvPr userDrawn="1"/>
            </p:nvSpPr>
            <p:spPr>
              <a:xfrm>
                <a:off x="89544" y="176871"/>
                <a:ext cx="7596356" cy="10553384"/>
              </a:xfrm>
              <a:prstGeom prst="rect">
                <a:avLst/>
              </a:prstGeom>
              <a:noFill/>
              <a:ln w="9525">
                <a:solidFill>
                  <a:srgbClr val="0070C0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sz="4325"/>
              </a:p>
            </p:txBody>
          </p:sp>
        </p:grpSp>
      </p:grpSp>
      <p:sp>
        <p:nvSpPr>
          <p:cNvPr id="13" name="テキスト ボックス 12">
            <a:extLst>
              <a:ext uri="{FF2B5EF4-FFF2-40B4-BE49-F238E27FC236}">
                <a16:creationId xmlns="" xmlns:a16="http://schemas.microsoft.com/office/drawing/2014/main" id="{27BBAB01-A3C8-AB73-3FED-142207FB0AAA}"/>
              </a:ext>
            </a:extLst>
          </p:cNvPr>
          <p:cNvSpPr txBox="1"/>
          <p:nvPr userDrawn="1"/>
        </p:nvSpPr>
        <p:spPr>
          <a:xfrm>
            <a:off x="19437234" y="3345632"/>
            <a:ext cx="8018789" cy="1304973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3084" b="1" dirty="0">
                <a:solidFill>
                  <a:srgbClr val="0070C0"/>
                </a:solidFill>
              </a:rPr>
              <a:t>一番内側の青線</a:t>
            </a:r>
            <a:endParaRPr kumimoji="1" lang="en-US" altLang="ja-JP" sz="3084" b="1" dirty="0">
              <a:solidFill>
                <a:srgbClr val="0070C0"/>
              </a:solidFill>
            </a:endParaRPr>
          </a:p>
          <a:p>
            <a:r>
              <a:rPr kumimoji="1" lang="ja-JP" altLang="en-US" sz="2398" b="1" dirty="0">
                <a:solidFill>
                  <a:schemeClr val="tx1"/>
                </a:solidFill>
              </a:rPr>
              <a:t>切れてはいけない文字や絵柄はこの線より内側に入れてください。</a:t>
            </a:r>
            <a:endParaRPr kumimoji="1" lang="en-US" altLang="ja-JP" sz="2398" b="1" dirty="0">
              <a:solidFill>
                <a:schemeClr val="tx1"/>
              </a:solidFill>
            </a:endParaRPr>
          </a:p>
        </p:txBody>
      </p:sp>
      <p:sp>
        <p:nvSpPr>
          <p:cNvPr id="14" name="テキスト ボックス 13">
            <a:extLst>
              <a:ext uri="{FF2B5EF4-FFF2-40B4-BE49-F238E27FC236}">
                <a16:creationId xmlns="" xmlns:a16="http://schemas.microsoft.com/office/drawing/2014/main" id="{D001AEC5-28E9-0838-2445-2A777229E006}"/>
              </a:ext>
            </a:extLst>
          </p:cNvPr>
          <p:cNvSpPr txBox="1"/>
          <p:nvPr userDrawn="1"/>
        </p:nvSpPr>
        <p:spPr>
          <a:xfrm>
            <a:off x="19437234" y="5005974"/>
            <a:ext cx="8024255" cy="1304973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3084" b="1" dirty="0">
                <a:solidFill>
                  <a:srgbClr val="00B050"/>
                </a:solidFill>
              </a:rPr>
              <a:t>真ん中の緑線</a:t>
            </a:r>
            <a:endParaRPr kumimoji="1" lang="en-US" altLang="ja-JP" sz="3084" b="1" dirty="0">
              <a:solidFill>
                <a:srgbClr val="00B050"/>
              </a:solidFill>
            </a:endParaRPr>
          </a:p>
          <a:p>
            <a:r>
              <a:rPr kumimoji="1" lang="ja-JP" altLang="en-US" sz="2398" b="1" dirty="0">
                <a:solidFill>
                  <a:schemeClr val="tx1"/>
                </a:solidFill>
              </a:rPr>
              <a:t>仕上がりサイズの範囲です。</a:t>
            </a:r>
            <a:endParaRPr kumimoji="1" lang="en-US" altLang="ja-JP" sz="2398" b="1" dirty="0">
              <a:solidFill>
                <a:schemeClr val="tx1"/>
              </a:solidFill>
            </a:endParaRPr>
          </a:p>
          <a:p>
            <a:r>
              <a:rPr kumimoji="1" lang="ja-JP" altLang="en-US" sz="2398" b="1" dirty="0">
                <a:solidFill>
                  <a:schemeClr val="tx1"/>
                </a:solidFill>
              </a:rPr>
              <a:t>この線で断裁されます。</a:t>
            </a:r>
            <a:endParaRPr kumimoji="1" lang="en-US" altLang="ja-JP" sz="2398" b="1" dirty="0">
              <a:solidFill>
                <a:schemeClr val="tx1"/>
              </a:solidFill>
            </a:endParaRPr>
          </a:p>
        </p:txBody>
      </p:sp>
      <p:sp>
        <p:nvSpPr>
          <p:cNvPr id="15" name="テキスト ボックス 14">
            <a:extLst>
              <a:ext uri="{FF2B5EF4-FFF2-40B4-BE49-F238E27FC236}">
                <a16:creationId xmlns="" xmlns:a16="http://schemas.microsoft.com/office/drawing/2014/main" id="{9A89CC0A-2626-9B10-ABD3-98005B848145}"/>
              </a:ext>
            </a:extLst>
          </p:cNvPr>
          <p:cNvSpPr txBox="1"/>
          <p:nvPr userDrawn="1"/>
        </p:nvSpPr>
        <p:spPr>
          <a:xfrm>
            <a:off x="19437237" y="6666316"/>
            <a:ext cx="8024252" cy="1304973"/>
          </a:xfrm>
          <a:prstGeom prst="rect">
            <a:avLst/>
          </a:prstGeom>
          <a:noFill/>
          <a:ln w="28575">
            <a:solidFill>
              <a:srgbClr val="FF66FF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3084" b="1" dirty="0">
                <a:solidFill>
                  <a:srgbClr val="FF33CC"/>
                </a:solidFill>
              </a:rPr>
              <a:t>一番外側のピンク線</a:t>
            </a:r>
            <a:endParaRPr kumimoji="1" lang="en-US" altLang="ja-JP" sz="3084" b="1" dirty="0">
              <a:solidFill>
                <a:srgbClr val="FF33CC"/>
              </a:solidFill>
            </a:endParaRPr>
          </a:p>
          <a:p>
            <a:r>
              <a:rPr kumimoji="1" lang="ja-JP" altLang="en-US" sz="2398" b="1" dirty="0">
                <a:solidFill>
                  <a:schemeClr val="tx1"/>
                </a:solidFill>
              </a:rPr>
              <a:t>フチ無し印刷をご希望の場合、</a:t>
            </a:r>
            <a:endParaRPr kumimoji="1" lang="en-US" altLang="ja-JP" sz="2398" b="1" dirty="0">
              <a:solidFill>
                <a:schemeClr val="tx1"/>
              </a:solidFill>
            </a:endParaRPr>
          </a:p>
          <a:p>
            <a:r>
              <a:rPr kumimoji="1" lang="ja-JP" altLang="en-US" sz="2398" b="1" dirty="0">
                <a:solidFill>
                  <a:schemeClr val="tx1"/>
                </a:solidFill>
              </a:rPr>
              <a:t>画像や背景色をこの線まで伸ばして配置してください。</a:t>
            </a:r>
            <a:endParaRPr kumimoji="1" lang="en-US" altLang="ja-JP" sz="2398" b="1" dirty="0">
              <a:solidFill>
                <a:srgbClr val="FF0000"/>
              </a:solidFill>
            </a:endParaRPr>
          </a:p>
        </p:txBody>
      </p:sp>
      <p:sp>
        <p:nvSpPr>
          <p:cNvPr id="16" name="正方形/長方形 3">
            <a:extLst>
              <a:ext uri="{FF2B5EF4-FFF2-40B4-BE49-F238E27FC236}">
                <a16:creationId xmlns="" xmlns:a16="http://schemas.microsoft.com/office/drawing/2014/main" id="{3B535726-0C87-6951-83EF-359D07A21B8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19437240" y="8314741"/>
            <a:ext cx="8024257" cy="142333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ja-JP" altLang="en-US" sz="2883" b="1" u="sng" dirty="0">
                <a:latin typeface="ＭＳ Ｐゴシック" panose="020B0600070205080204" pitchFamily="50" charset="-128"/>
              </a:rPr>
              <a:t>その他注意事項</a:t>
            </a:r>
            <a:endParaRPr lang="en-US" altLang="ja-JP" sz="2883" b="1" u="sng" dirty="0">
              <a:latin typeface="ＭＳ Ｐゴシック" panose="020B0600070205080204" pitchFamily="50" charset="-128"/>
            </a:endParaRPr>
          </a:p>
          <a:p>
            <a:pPr marL="0" marR="0" lvl="0" indent="0" algn="l" defTabSz="2197427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2883" b="1" dirty="0">
                <a:latin typeface="ＭＳ Ｐゴシック" panose="020B0600070205080204" pitchFamily="50" charset="-128"/>
              </a:rPr>
              <a:t>・</a:t>
            </a:r>
            <a:r>
              <a:rPr lang="en-US" altLang="ja-JP" sz="2883" b="1" dirty="0">
                <a:latin typeface="ＭＳ Ｐゴシック" panose="020B0600070205080204" pitchFamily="50" charset="-128"/>
              </a:rPr>
              <a:t>PDF</a:t>
            </a:r>
            <a:r>
              <a:rPr lang="ja-JP" altLang="en-US" sz="2883" b="1" dirty="0">
                <a:latin typeface="ＭＳ Ｐゴシック" panose="020B0600070205080204" pitchFamily="50" charset="-128"/>
              </a:rPr>
              <a:t>形式での入稿をお願いします。</a:t>
            </a:r>
            <a:endParaRPr lang="en-US" altLang="ja-JP" sz="2883" b="1" dirty="0">
              <a:latin typeface="ＭＳ Ｐゴシック" panose="020B0600070205080204" pitchFamily="50" charset="-128"/>
            </a:endParaRPr>
          </a:p>
        </p:txBody>
      </p:sp>
      <p:sp>
        <p:nvSpPr>
          <p:cNvPr id="17" name="正方形/長方形 16">
            <a:extLst>
              <a:ext uri="{FF2B5EF4-FFF2-40B4-BE49-F238E27FC236}">
                <a16:creationId xmlns="" xmlns:a16="http://schemas.microsoft.com/office/drawing/2014/main" id="{D3FECC41-7F06-45EC-A219-71442B3BC1BC}"/>
              </a:ext>
            </a:extLst>
          </p:cNvPr>
          <p:cNvSpPr/>
          <p:nvPr userDrawn="1"/>
        </p:nvSpPr>
        <p:spPr>
          <a:xfrm>
            <a:off x="19353247" y="10436058"/>
            <a:ext cx="8102776" cy="11993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1" hangingPunct="1"/>
            <a:r>
              <a:rPr lang="ja-JP" altLang="en-US" sz="2398" b="1" dirty="0">
                <a:solidFill>
                  <a:srgbClr val="FF0000"/>
                </a:solidFill>
                <a:latin typeface="+mn-ea"/>
                <a:ea typeface="+mn-ea"/>
              </a:rPr>
              <a:t>★ＰＤＦ変換の前に★</a:t>
            </a:r>
          </a:p>
          <a:p>
            <a:pPr algn="ctr" eaLnBrk="1" hangingPunct="1"/>
            <a:r>
              <a:rPr lang="ja-JP" altLang="en-US" sz="2398" b="1" dirty="0">
                <a:solidFill>
                  <a:srgbClr val="FF0000"/>
                </a:solidFill>
                <a:latin typeface="+mn-ea"/>
                <a:ea typeface="+mn-ea"/>
              </a:rPr>
              <a:t>「表示」＞「スライドマスター」画面より</a:t>
            </a:r>
            <a:endParaRPr lang="en-US" altLang="ja-JP" sz="2398" b="1" dirty="0">
              <a:solidFill>
                <a:srgbClr val="FF0000"/>
              </a:solidFill>
              <a:latin typeface="+mn-ea"/>
              <a:ea typeface="+mn-ea"/>
            </a:endParaRPr>
          </a:p>
          <a:p>
            <a:pPr algn="ctr" eaLnBrk="1" hangingPunct="1"/>
            <a:r>
              <a:rPr lang="ja-JP" altLang="en-US" sz="2398" b="1" dirty="0">
                <a:solidFill>
                  <a:srgbClr val="FF0000"/>
                </a:solidFill>
                <a:latin typeface="+mn-ea"/>
                <a:ea typeface="+mn-ea"/>
              </a:rPr>
              <a:t>色つきガイド線を消して変換してください</a:t>
            </a:r>
          </a:p>
        </p:txBody>
      </p:sp>
    </p:spTree>
    <p:extLst>
      <p:ext uri="{BB962C8B-B14F-4D97-AF65-F5344CB8AC3E}">
        <p14:creationId xmlns:p14="http://schemas.microsoft.com/office/powerpoint/2010/main" val="5413865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9" r:id="rId1"/>
  </p:sldLayoutIdLst>
  <p:hf hdr="0" ftr="0" dt="0"/>
  <p:txStyles>
    <p:titleStyle>
      <a:lvl1pPr algn="l" defTabSz="1776131" rtl="0" eaLnBrk="1" latinLnBrk="0" hangingPunct="1">
        <a:lnSpc>
          <a:spcPct val="90000"/>
        </a:lnSpc>
        <a:spcBef>
          <a:spcPct val="0"/>
        </a:spcBef>
        <a:buNone/>
        <a:defRPr kumimoji="1" sz="854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44033" indent="-444033" algn="l" defTabSz="1776131" rtl="0" eaLnBrk="1" latinLnBrk="0" hangingPunct="1">
        <a:lnSpc>
          <a:spcPct val="90000"/>
        </a:lnSpc>
        <a:spcBef>
          <a:spcPts val="1942"/>
        </a:spcBef>
        <a:buFont typeface="Arial" panose="020B0604020202020204" pitchFamily="34" charset="0"/>
        <a:buChar char="•"/>
        <a:defRPr kumimoji="1" sz="5439" kern="1200">
          <a:solidFill>
            <a:schemeClr val="tx1"/>
          </a:solidFill>
          <a:latin typeface="+mn-lt"/>
          <a:ea typeface="+mn-ea"/>
          <a:cs typeface="+mn-cs"/>
        </a:defRPr>
      </a:lvl1pPr>
      <a:lvl2pPr marL="1332098" indent="-444033" algn="l" defTabSz="1776131" rtl="0" eaLnBrk="1" latinLnBrk="0" hangingPunct="1">
        <a:lnSpc>
          <a:spcPct val="90000"/>
        </a:lnSpc>
        <a:spcBef>
          <a:spcPts val="971"/>
        </a:spcBef>
        <a:buFont typeface="Arial" panose="020B0604020202020204" pitchFamily="34" charset="0"/>
        <a:buChar char="•"/>
        <a:defRPr kumimoji="1" sz="4662" kern="1200">
          <a:solidFill>
            <a:schemeClr val="tx1"/>
          </a:solidFill>
          <a:latin typeface="+mn-lt"/>
          <a:ea typeface="+mn-ea"/>
          <a:cs typeface="+mn-cs"/>
        </a:defRPr>
      </a:lvl2pPr>
      <a:lvl3pPr marL="2220163" indent="-444033" algn="l" defTabSz="1776131" rtl="0" eaLnBrk="1" latinLnBrk="0" hangingPunct="1">
        <a:lnSpc>
          <a:spcPct val="90000"/>
        </a:lnSpc>
        <a:spcBef>
          <a:spcPts val="971"/>
        </a:spcBef>
        <a:buFont typeface="Arial" panose="020B0604020202020204" pitchFamily="34" charset="0"/>
        <a:buChar char="•"/>
        <a:defRPr kumimoji="1" sz="3885" kern="1200">
          <a:solidFill>
            <a:schemeClr val="tx1"/>
          </a:solidFill>
          <a:latin typeface="+mn-lt"/>
          <a:ea typeface="+mn-ea"/>
          <a:cs typeface="+mn-cs"/>
        </a:defRPr>
      </a:lvl3pPr>
      <a:lvl4pPr marL="3108228" indent="-444033" algn="l" defTabSz="1776131" rtl="0" eaLnBrk="1" latinLnBrk="0" hangingPunct="1">
        <a:lnSpc>
          <a:spcPct val="90000"/>
        </a:lnSpc>
        <a:spcBef>
          <a:spcPts val="971"/>
        </a:spcBef>
        <a:buFont typeface="Arial" panose="020B0604020202020204" pitchFamily="34" charset="0"/>
        <a:buChar char="•"/>
        <a:defRPr kumimoji="1" sz="3496" kern="1200">
          <a:solidFill>
            <a:schemeClr val="tx1"/>
          </a:solidFill>
          <a:latin typeface="+mn-lt"/>
          <a:ea typeface="+mn-ea"/>
          <a:cs typeface="+mn-cs"/>
        </a:defRPr>
      </a:lvl4pPr>
      <a:lvl5pPr marL="3996294" indent="-444033" algn="l" defTabSz="1776131" rtl="0" eaLnBrk="1" latinLnBrk="0" hangingPunct="1">
        <a:lnSpc>
          <a:spcPct val="90000"/>
        </a:lnSpc>
        <a:spcBef>
          <a:spcPts val="971"/>
        </a:spcBef>
        <a:buFont typeface="Arial" panose="020B0604020202020204" pitchFamily="34" charset="0"/>
        <a:buChar char="•"/>
        <a:defRPr kumimoji="1" sz="3496" kern="1200">
          <a:solidFill>
            <a:schemeClr val="tx1"/>
          </a:solidFill>
          <a:latin typeface="+mn-lt"/>
          <a:ea typeface="+mn-ea"/>
          <a:cs typeface="+mn-cs"/>
        </a:defRPr>
      </a:lvl5pPr>
      <a:lvl6pPr marL="4884359" indent="-444033" algn="l" defTabSz="1776131" rtl="0" eaLnBrk="1" latinLnBrk="0" hangingPunct="1">
        <a:lnSpc>
          <a:spcPct val="90000"/>
        </a:lnSpc>
        <a:spcBef>
          <a:spcPts val="971"/>
        </a:spcBef>
        <a:buFont typeface="Arial" panose="020B0604020202020204" pitchFamily="34" charset="0"/>
        <a:buChar char="•"/>
        <a:defRPr kumimoji="1" sz="3496" kern="1200">
          <a:solidFill>
            <a:schemeClr val="tx1"/>
          </a:solidFill>
          <a:latin typeface="+mn-lt"/>
          <a:ea typeface="+mn-ea"/>
          <a:cs typeface="+mn-cs"/>
        </a:defRPr>
      </a:lvl6pPr>
      <a:lvl7pPr marL="5772424" indent="-444033" algn="l" defTabSz="1776131" rtl="0" eaLnBrk="1" latinLnBrk="0" hangingPunct="1">
        <a:lnSpc>
          <a:spcPct val="90000"/>
        </a:lnSpc>
        <a:spcBef>
          <a:spcPts val="971"/>
        </a:spcBef>
        <a:buFont typeface="Arial" panose="020B0604020202020204" pitchFamily="34" charset="0"/>
        <a:buChar char="•"/>
        <a:defRPr kumimoji="1" sz="3496" kern="1200">
          <a:solidFill>
            <a:schemeClr val="tx1"/>
          </a:solidFill>
          <a:latin typeface="+mn-lt"/>
          <a:ea typeface="+mn-ea"/>
          <a:cs typeface="+mn-cs"/>
        </a:defRPr>
      </a:lvl7pPr>
      <a:lvl8pPr marL="6660490" indent="-444033" algn="l" defTabSz="1776131" rtl="0" eaLnBrk="1" latinLnBrk="0" hangingPunct="1">
        <a:lnSpc>
          <a:spcPct val="90000"/>
        </a:lnSpc>
        <a:spcBef>
          <a:spcPts val="971"/>
        </a:spcBef>
        <a:buFont typeface="Arial" panose="020B0604020202020204" pitchFamily="34" charset="0"/>
        <a:buChar char="•"/>
        <a:defRPr kumimoji="1" sz="3496" kern="1200">
          <a:solidFill>
            <a:schemeClr val="tx1"/>
          </a:solidFill>
          <a:latin typeface="+mn-lt"/>
          <a:ea typeface="+mn-ea"/>
          <a:cs typeface="+mn-cs"/>
        </a:defRPr>
      </a:lvl8pPr>
      <a:lvl9pPr marL="7548555" indent="-444033" algn="l" defTabSz="1776131" rtl="0" eaLnBrk="1" latinLnBrk="0" hangingPunct="1">
        <a:lnSpc>
          <a:spcPct val="90000"/>
        </a:lnSpc>
        <a:spcBef>
          <a:spcPts val="971"/>
        </a:spcBef>
        <a:buFont typeface="Arial" panose="020B0604020202020204" pitchFamily="34" charset="0"/>
        <a:buChar char="•"/>
        <a:defRPr kumimoji="1" sz="349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776131" rtl="0" eaLnBrk="1" latinLnBrk="0" hangingPunct="1">
        <a:defRPr kumimoji="1" sz="3496" kern="1200">
          <a:solidFill>
            <a:schemeClr val="tx1"/>
          </a:solidFill>
          <a:latin typeface="+mn-lt"/>
          <a:ea typeface="+mn-ea"/>
          <a:cs typeface="+mn-cs"/>
        </a:defRPr>
      </a:lvl1pPr>
      <a:lvl2pPr marL="888065" algn="l" defTabSz="1776131" rtl="0" eaLnBrk="1" latinLnBrk="0" hangingPunct="1">
        <a:defRPr kumimoji="1" sz="3496" kern="1200">
          <a:solidFill>
            <a:schemeClr val="tx1"/>
          </a:solidFill>
          <a:latin typeface="+mn-lt"/>
          <a:ea typeface="+mn-ea"/>
          <a:cs typeface="+mn-cs"/>
        </a:defRPr>
      </a:lvl2pPr>
      <a:lvl3pPr marL="1776131" algn="l" defTabSz="1776131" rtl="0" eaLnBrk="1" latinLnBrk="0" hangingPunct="1">
        <a:defRPr kumimoji="1" sz="3496" kern="1200">
          <a:solidFill>
            <a:schemeClr val="tx1"/>
          </a:solidFill>
          <a:latin typeface="+mn-lt"/>
          <a:ea typeface="+mn-ea"/>
          <a:cs typeface="+mn-cs"/>
        </a:defRPr>
      </a:lvl3pPr>
      <a:lvl4pPr marL="2664196" algn="l" defTabSz="1776131" rtl="0" eaLnBrk="1" latinLnBrk="0" hangingPunct="1">
        <a:defRPr kumimoji="1" sz="3496" kern="1200">
          <a:solidFill>
            <a:schemeClr val="tx1"/>
          </a:solidFill>
          <a:latin typeface="+mn-lt"/>
          <a:ea typeface="+mn-ea"/>
          <a:cs typeface="+mn-cs"/>
        </a:defRPr>
      </a:lvl4pPr>
      <a:lvl5pPr marL="3552261" algn="l" defTabSz="1776131" rtl="0" eaLnBrk="1" latinLnBrk="0" hangingPunct="1">
        <a:defRPr kumimoji="1" sz="3496" kern="1200">
          <a:solidFill>
            <a:schemeClr val="tx1"/>
          </a:solidFill>
          <a:latin typeface="+mn-lt"/>
          <a:ea typeface="+mn-ea"/>
          <a:cs typeface="+mn-cs"/>
        </a:defRPr>
      </a:lvl5pPr>
      <a:lvl6pPr marL="4440326" algn="l" defTabSz="1776131" rtl="0" eaLnBrk="1" latinLnBrk="0" hangingPunct="1">
        <a:defRPr kumimoji="1" sz="3496" kern="1200">
          <a:solidFill>
            <a:schemeClr val="tx1"/>
          </a:solidFill>
          <a:latin typeface="+mn-lt"/>
          <a:ea typeface="+mn-ea"/>
          <a:cs typeface="+mn-cs"/>
        </a:defRPr>
      </a:lvl6pPr>
      <a:lvl7pPr marL="5328392" algn="l" defTabSz="1776131" rtl="0" eaLnBrk="1" latinLnBrk="0" hangingPunct="1">
        <a:defRPr kumimoji="1" sz="3496" kern="1200">
          <a:solidFill>
            <a:schemeClr val="tx1"/>
          </a:solidFill>
          <a:latin typeface="+mn-lt"/>
          <a:ea typeface="+mn-ea"/>
          <a:cs typeface="+mn-cs"/>
        </a:defRPr>
      </a:lvl7pPr>
      <a:lvl8pPr marL="6216457" algn="l" defTabSz="1776131" rtl="0" eaLnBrk="1" latinLnBrk="0" hangingPunct="1">
        <a:defRPr kumimoji="1" sz="3496" kern="1200">
          <a:solidFill>
            <a:schemeClr val="tx1"/>
          </a:solidFill>
          <a:latin typeface="+mn-lt"/>
          <a:ea typeface="+mn-ea"/>
          <a:cs typeface="+mn-cs"/>
        </a:defRPr>
      </a:lvl8pPr>
      <a:lvl9pPr marL="7104522" algn="l" defTabSz="1776131" rtl="0" eaLnBrk="1" latinLnBrk="0" hangingPunct="1">
        <a:defRPr kumimoji="1" sz="349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63" userDrawn="1">
          <p15:clr>
            <a:srgbClr val="F26B43"/>
          </p15:clr>
        </p15:guide>
        <p15:guide id="2" pos="437" userDrawn="1">
          <p15:clr>
            <a:srgbClr val="F26B43"/>
          </p15:clr>
        </p15:guide>
        <p15:guide id="3" orient="horz" pos="8157" userDrawn="1">
          <p15:clr>
            <a:srgbClr val="F26B43"/>
          </p15:clr>
        </p15:guide>
        <p15:guide id="4" pos="11323" userDrawn="1">
          <p15:clr>
            <a:srgbClr val="F26B43"/>
          </p15:clr>
        </p15:guide>
        <p15:guide id="5" orient="horz" pos="125" userDrawn="1">
          <p15:clr>
            <a:srgbClr val="F26B43"/>
          </p15:clr>
        </p15:guide>
        <p15:guide id="6" pos="164" userDrawn="1">
          <p15:clr>
            <a:srgbClr val="F26B43"/>
          </p15:clr>
        </p15:guide>
        <p15:guide id="7" pos="11651" userDrawn="1">
          <p15:clr>
            <a:srgbClr val="F26B43"/>
          </p15:clr>
        </p15:guide>
        <p15:guide id="8" orient="horz" pos="8323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2500595" y="5550868"/>
            <a:ext cx="13755132" cy="2218729"/>
          </a:xfrm>
          <a:prstGeom prst="rect">
            <a:avLst/>
          </a:prstGeom>
          <a:noFill/>
        </p:spPr>
        <p:txBody>
          <a:bodyPr wrap="none" lIns="219752" tIns="109877" rIns="219752" bIns="109877">
            <a:spAutoFit/>
          </a:bodyPr>
          <a:lstStyle/>
          <a:p>
            <a:pPr algn="ctr"/>
            <a:r>
              <a:rPr lang="ja-JP" altLang="en-US" sz="12976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ここに文字を入力</a:t>
            </a:r>
          </a:p>
        </p:txBody>
      </p:sp>
    </p:spTree>
    <p:extLst>
      <p:ext uri="{BB962C8B-B14F-4D97-AF65-F5344CB8AC3E}">
        <p14:creationId xmlns:p14="http://schemas.microsoft.com/office/powerpoint/2010/main" val="7137834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0</TotalTime>
  <Words>6</Words>
  <Application>Microsoft Office PowerPoint</Application>
  <PresentationFormat>ユーザー設定</PresentationFormat>
  <Paragraphs>2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ＭＳ ゴシック</vt:lpstr>
      <vt:lpstr>游ゴシック</vt:lpstr>
      <vt:lpstr>Arial</vt:lpstr>
      <vt:lpstr>Calibri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2020-07-01T06:48:46Z</dcterms:created>
  <dcterms:modified xsi:type="dcterms:W3CDTF">2024-05-29T06:05:03Z</dcterms:modified>
</cp:coreProperties>
</file>