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37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8459788" cy="4319588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361" userDrawn="1">
          <p15:clr>
            <a:srgbClr val="A4A3A4"/>
          </p15:clr>
        </p15:guide>
        <p15:guide id="2" pos="2665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FF"/>
    <a:srgbClr val="FF33CC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395" autoAdjust="0"/>
    <p:restoredTop sz="94660"/>
  </p:normalViewPr>
  <p:slideViewPr>
    <p:cSldViewPr snapToGrid="0">
      <p:cViewPr varScale="1">
        <p:scale>
          <a:sx n="140" d="100"/>
          <a:sy n="140" d="100"/>
        </p:scale>
        <p:origin x="102" y="120"/>
      </p:cViewPr>
      <p:guideLst>
        <p:guide orient="horz" pos="1361"/>
        <p:guide pos="2665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71450" y="1279525"/>
            <a:ext cx="67611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567376" rtl="0" eaLnBrk="1" latinLnBrk="0" hangingPunct="1">
      <a:defRPr kumimoji="1" sz="745" kern="1200">
        <a:solidFill>
          <a:schemeClr val="tx1"/>
        </a:solidFill>
        <a:latin typeface="+mn-lt"/>
        <a:ea typeface="+mn-ea"/>
        <a:cs typeface="+mn-cs"/>
      </a:defRPr>
    </a:lvl1pPr>
    <a:lvl2pPr marL="283688" algn="l" defTabSz="567376" rtl="0" eaLnBrk="1" latinLnBrk="0" hangingPunct="1">
      <a:defRPr kumimoji="1" sz="745" kern="1200">
        <a:solidFill>
          <a:schemeClr val="tx1"/>
        </a:solidFill>
        <a:latin typeface="+mn-lt"/>
        <a:ea typeface="+mn-ea"/>
        <a:cs typeface="+mn-cs"/>
      </a:defRPr>
    </a:lvl2pPr>
    <a:lvl3pPr marL="567376" algn="l" defTabSz="567376" rtl="0" eaLnBrk="1" latinLnBrk="0" hangingPunct="1">
      <a:defRPr kumimoji="1" sz="745" kern="1200">
        <a:solidFill>
          <a:schemeClr val="tx1"/>
        </a:solidFill>
        <a:latin typeface="+mn-lt"/>
        <a:ea typeface="+mn-ea"/>
        <a:cs typeface="+mn-cs"/>
      </a:defRPr>
    </a:lvl3pPr>
    <a:lvl4pPr marL="851064" algn="l" defTabSz="567376" rtl="0" eaLnBrk="1" latinLnBrk="0" hangingPunct="1">
      <a:defRPr kumimoji="1" sz="745" kern="1200">
        <a:solidFill>
          <a:schemeClr val="tx1"/>
        </a:solidFill>
        <a:latin typeface="+mn-lt"/>
        <a:ea typeface="+mn-ea"/>
        <a:cs typeface="+mn-cs"/>
      </a:defRPr>
    </a:lvl4pPr>
    <a:lvl5pPr marL="1134752" algn="l" defTabSz="567376" rtl="0" eaLnBrk="1" latinLnBrk="0" hangingPunct="1">
      <a:defRPr kumimoji="1" sz="745" kern="1200">
        <a:solidFill>
          <a:schemeClr val="tx1"/>
        </a:solidFill>
        <a:latin typeface="+mn-lt"/>
        <a:ea typeface="+mn-ea"/>
        <a:cs typeface="+mn-cs"/>
      </a:defRPr>
    </a:lvl5pPr>
    <a:lvl6pPr marL="1418440" algn="l" defTabSz="567376" rtl="0" eaLnBrk="1" latinLnBrk="0" hangingPunct="1">
      <a:defRPr kumimoji="1" sz="745" kern="1200">
        <a:solidFill>
          <a:schemeClr val="tx1"/>
        </a:solidFill>
        <a:latin typeface="+mn-lt"/>
        <a:ea typeface="+mn-ea"/>
        <a:cs typeface="+mn-cs"/>
      </a:defRPr>
    </a:lvl6pPr>
    <a:lvl7pPr marL="1702128" algn="l" defTabSz="567376" rtl="0" eaLnBrk="1" latinLnBrk="0" hangingPunct="1">
      <a:defRPr kumimoji="1" sz="745" kern="1200">
        <a:solidFill>
          <a:schemeClr val="tx1"/>
        </a:solidFill>
        <a:latin typeface="+mn-lt"/>
        <a:ea typeface="+mn-ea"/>
        <a:cs typeface="+mn-cs"/>
      </a:defRPr>
    </a:lvl7pPr>
    <a:lvl8pPr marL="1985816" algn="l" defTabSz="567376" rtl="0" eaLnBrk="1" latinLnBrk="0" hangingPunct="1">
      <a:defRPr kumimoji="1" sz="745" kern="1200">
        <a:solidFill>
          <a:schemeClr val="tx1"/>
        </a:solidFill>
        <a:latin typeface="+mn-lt"/>
        <a:ea typeface="+mn-ea"/>
        <a:cs typeface="+mn-cs"/>
      </a:defRPr>
    </a:lvl8pPr>
    <a:lvl9pPr marL="2269504" algn="l" defTabSz="567376" rtl="0" eaLnBrk="1" latinLnBrk="0" hangingPunct="1">
      <a:defRPr kumimoji="1" sz="745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71450" y="1279525"/>
            <a:ext cx="67611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002835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23">
            <a:extLst>
              <a:ext uri="{FF2B5EF4-FFF2-40B4-BE49-F238E27FC236}">
                <a16:creationId xmlns="" xmlns:a16="http://schemas.microsoft.com/office/drawing/2014/main" id="{250BCC22-EE3D-B396-2BC0-D8BDA188634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30300" y="-751659"/>
            <a:ext cx="6995119" cy="664904"/>
          </a:xfrm>
          <a:prstGeom prst="rect">
            <a:avLst/>
          </a:prstGeom>
          <a:noFill/>
          <a:ln w="9525">
            <a:solidFill>
              <a:srgbClr val="FFFFFF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wrap="square" lIns="48874" tIns="24437" rIns="48874" bIns="24437" anchor="ctr">
            <a:spAutoFit/>
          </a:bodyPr>
          <a:lstStyle>
            <a:lvl1pPr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1pPr>
            <a:lvl2pPr marL="742950" indent="-28575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2pPr>
            <a:lvl3pPr marL="11430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3pPr>
            <a:lvl4pPr marL="16002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4pPr>
            <a:lvl5pPr marL="20574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5pPr>
            <a:lvl6pPr marL="25146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6pPr>
            <a:lvl7pPr marL="29718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7pPr>
            <a:lvl8pPr marL="34290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8pPr>
            <a:lvl9pPr marL="38862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9pPr>
          </a:lstStyle>
          <a:p>
            <a:pPr algn="ctr">
              <a:defRPr/>
            </a:pPr>
            <a:r>
              <a:rPr lang="ja-JP" altLang="en-US" sz="40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長</a:t>
            </a:r>
            <a:r>
              <a:rPr lang="en-US" altLang="ja-JP" sz="40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3</a:t>
            </a:r>
            <a:r>
              <a:rPr lang="ja-JP" altLang="en-US" sz="40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サイズ</a:t>
            </a:r>
            <a:r>
              <a:rPr lang="en-US" altLang="ja-JP" sz="40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(235mm×120mm)</a:t>
            </a:r>
          </a:p>
        </p:txBody>
      </p:sp>
      <p:sp>
        <p:nvSpPr>
          <p:cNvPr id="8" name="正方形/長方形 3">
            <a:extLst>
              <a:ext uri="{FF2B5EF4-FFF2-40B4-BE49-F238E27FC236}">
                <a16:creationId xmlns="" xmlns:a16="http://schemas.microsoft.com/office/drawing/2014/main" id="{179A2599-CE20-38B5-40FB-D96A44BF554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8969663" y="147817"/>
            <a:ext cx="4963312" cy="190783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 defTabSz="702808">
              <a:lnSpc>
                <a:spcPct val="150000"/>
              </a:lnSpc>
            </a:pPr>
            <a:r>
              <a:rPr kumimoji="0" lang="ja-JP" altLang="en-US" sz="2021" b="1" u="sng" dirty="0">
                <a:solidFill>
                  <a:prstClr val="black"/>
                </a:solidFill>
                <a:latin typeface="ＭＳ Ｐゴシック" panose="020B0600070205080204" pitchFamily="50" charset="-128"/>
                <a:ea typeface="游ゴシック" panose="020B0400000000000000" pitchFamily="50" charset="-128"/>
              </a:rPr>
              <a:t>その他注意事項</a:t>
            </a:r>
            <a:endParaRPr kumimoji="0" lang="en-US" altLang="ja-JP" sz="2021" b="1" u="sng" dirty="0">
              <a:solidFill>
                <a:prstClr val="black"/>
              </a:solidFill>
              <a:latin typeface="ＭＳ Ｐゴシック" panose="020B0600070205080204" pitchFamily="50" charset="-128"/>
              <a:ea typeface="游ゴシック" panose="020B0400000000000000" pitchFamily="50" charset="-128"/>
            </a:endParaRPr>
          </a:p>
          <a:p>
            <a:pPr defTabSz="1540274">
              <a:lnSpc>
                <a:spcPct val="150000"/>
              </a:lnSpc>
              <a:defRPr/>
            </a:pPr>
            <a:r>
              <a:rPr kumimoji="0" lang="ja-JP" altLang="en-US" sz="2021" b="1" dirty="0">
                <a:solidFill>
                  <a:prstClr val="black"/>
                </a:solidFill>
                <a:latin typeface="ＭＳ Ｐゴシック" panose="020B0600070205080204" pitchFamily="50" charset="-128"/>
                <a:ea typeface="游ゴシック" panose="020B0400000000000000" pitchFamily="50" charset="-128"/>
              </a:rPr>
              <a:t>・ピンクに色付けされた部分は印刷不可となります。</a:t>
            </a:r>
            <a:endParaRPr kumimoji="0" lang="en-US" altLang="ja-JP" sz="2021" b="1" dirty="0">
              <a:solidFill>
                <a:prstClr val="black"/>
              </a:solidFill>
              <a:latin typeface="ＭＳ Ｐゴシック" panose="020B0600070205080204" pitchFamily="50" charset="-128"/>
              <a:ea typeface="游ゴシック" panose="020B0400000000000000" pitchFamily="50" charset="-128"/>
            </a:endParaRPr>
          </a:p>
          <a:p>
            <a:pPr defTabSz="1540274">
              <a:lnSpc>
                <a:spcPct val="150000"/>
              </a:lnSpc>
              <a:defRPr/>
            </a:pPr>
            <a:r>
              <a:rPr kumimoji="0" lang="ja-JP" altLang="en-US" sz="2021" b="1" dirty="0">
                <a:solidFill>
                  <a:prstClr val="black"/>
                </a:solidFill>
                <a:latin typeface="ＭＳ Ｐゴシック" panose="020B0600070205080204" pitchFamily="50" charset="-128"/>
                <a:ea typeface="游ゴシック" panose="020B0400000000000000" pitchFamily="50" charset="-128"/>
              </a:rPr>
              <a:t>・</a:t>
            </a:r>
            <a:r>
              <a:rPr kumimoji="0" lang="en-US" altLang="ja-JP" sz="2021" b="1" dirty="0">
                <a:solidFill>
                  <a:prstClr val="black"/>
                </a:solidFill>
                <a:latin typeface="ＭＳ Ｐゴシック" panose="020B0600070205080204" pitchFamily="50" charset="-128"/>
                <a:ea typeface="游ゴシック" panose="020B0400000000000000" pitchFamily="50" charset="-128"/>
              </a:rPr>
              <a:t>PDF</a:t>
            </a:r>
            <a:r>
              <a:rPr kumimoji="0" lang="ja-JP" altLang="en-US" sz="2021" b="1" dirty="0">
                <a:solidFill>
                  <a:prstClr val="black"/>
                </a:solidFill>
                <a:latin typeface="ＭＳ Ｐゴシック" panose="020B0600070205080204" pitchFamily="50" charset="-128"/>
                <a:ea typeface="游ゴシック" panose="020B0400000000000000" pitchFamily="50" charset="-128"/>
              </a:rPr>
              <a:t>形式での入稿をお願いします。</a:t>
            </a:r>
            <a:endParaRPr kumimoji="0" lang="en-US" altLang="ja-JP" sz="2021" b="1" dirty="0">
              <a:solidFill>
                <a:prstClr val="black"/>
              </a:solidFill>
              <a:latin typeface="ＭＳ Ｐゴシック" panose="020B0600070205080204" pitchFamily="50" charset="-128"/>
              <a:ea typeface="游ゴシック" panose="020B0400000000000000" pitchFamily="50" charset="-128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="" xmlns:a16="http://schemas.microsoft.com/office/drawing/2014/main" id="{0CE33F33-EEC8-DC27-217C-03D7592039D8}"/>
              </a:ext>
            </a:extLst>
          </p:cNvPr>
          <p:cNvSpPr/>
          <p:nvPr userDrawn="1"/>
        </p:nvSpPr>
        <p:spPr>
          <a:xfrm>
            <a:off x="9257359" y="2395396"/>
            <a:ext cx="4466341" cy="12095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460" b="1" dirty="0">
                <a:solidFill>
                  <a:srgbClr val="FF0000"/>
                </a:solidFill>
                <a:latin typeface="ＭＳ Ｐゴシック" panose="020B0600070205080204" pitchFamily="50" charset="-128"/>
              </a:rPr>
              <a:t>★ＰＤＦ変換の前に★</a:t>
            </a:r>
          </a:p>
          <a:p>
            <a:pPr algn="ctr"/>
            <a:r>
              <a:rPr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</a:rPr>
              <a:t>「表示」＞「スライドマスター」画面より</a:t>
            </a:r>
            <a:endParaRPr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</a:endParaRPr>
          </a:p>
          <a:p>
            <a:pPr algn="ctr"/>
            <a:r>
              <a:rPr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</a:rPr>
              <a:t>色つきガイド線と印刷範囲外を消してから</a:t>
            </a:r>
            <a:endParaRPr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</a:endParaRPr>
          </a:p>
          <a:p>
            <a:pPr algn="ctr"/>
            <a:r>
              <a:rPr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</a:rPr>
              <a:t>変換してください</a:t>
            </a:r>
          </a:p>
        </p:txBody>
      </p:sp>
      <p:grpSp>
        <p:nvGrpSpPr>
          <p:cNvPr id="10" name="グループ化 9"/>
          <p:cNvGrpSpPr/>
          <p:nvPr userDrawn="1"/>
        </p:nvGrpSpPr>
        <p:grpSpPr>
          <a:xfrm>
            <a:off x="0" y="0"/>
            <a:ext cx="8477563" cy="4389497"/>
            <a:chOff x="0" y="0"/>
            <a:chExt cx="8477563" cy="4389497"/>
          </a:xfrm>
        </p:grpSpPr>
        <p:sp>
          <p:nvSpPr>
            <p:cNvPr id="14" name="正方形/長方形 13">
              <a:extLst>
                <a:ext uri="{FF2B5EF4-FFF2-40B4-BE49-F238E27FC236}">
                  <a16:creationId xmlns="" xmlns:a16="http://schemas.microsoft.com/office/drawing/2014/main" id="{73DC3B11-97FB-BBA8-F3AD-C2A44719C658}"/>
                </a:ext>
              </a:extLst>
            </p:cNvPr>
            <p:cNvSpPr/>
            <p:nvPr userDrawn="1"/>
          </p:nvSpPr>
          <p:spPr>
            <a:xfrm>
              <a:off x="0" y="0"/>
              <a:ext cx="1260000" cy="4319588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="" xmlns:a16="http://schemas.microsoft.com/office/drawing/2014/main" id="{CD66B562-F273-8A03-8B84-BB0590487A98}"/>
                </a:ext>
              </a:extLst>
            </p:cNvPr>
            <p:cNvSpPr txBox="1"/>
            <p:nvPr userDrawn="1"/>
          </p:nvSpPr>
          <p:spPr>
            <a:xfrm>
              <a:off x="364351" y="1294877"/>
              <a:ext cx="422873" cy="2413296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r>
                <a:rPr kumimoji="1" lang="ja-JP" altLang="en-US" sz="1548" dirty="0"/>
                <a:t>印刷範囲外</a:t>
              </a:r>
              <a:r>
                <a:rPr kumimoji="1" lang="en-US" altLang="ja-JP" sz="1548" dirty="0"/>
                <a:t>(</a:t>
              </a:r>
              <a:r>
                <a:rPr kumimoji="1" lang="ja-JP" altLang="en-US" sz="1548" dirty="0"/>
                <a:t>ﾌﾗｯﾌﾟ側）</a:t>
              </a:r>
            </a:p>
          </p:txBody>
        </p:sp>
        <p:sp>
          <p:nvSpPr>
            <p:cNvPr id="19" name="正方形/長方形 18">
              <a:extLst>
                <a:ext uri="{FF2B5EF4-FFF2-40B4-BE49-F238E27FC236}">
                  <a16:creationId xmlns="" xmlns:a16="http://schemas.microsoft.com/office/drawing/2014/main" id="{7A8BC502-207A-83D1-C74F-26197FE5C521}"/>
                </a:ext>
              </a:extLst>
            </p:cNvPr>
            <p:cNvSpPr/>
            <p:nvPr userDrawn="1"/>
          </p:nvSpPr>
          <p:spPr>
            <a:xfrm>
              <a:off x="0" y="0"/>
              <a:ext cx="8459788" cy="360000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正方形/長方形 19">
              <a:extLst>
                <a:ext uri="{FF2B5EF4-FFF2-40B4-BE49-F238E27FC236}">
                  <a16:creationId xmlns="" xmlns:a16="http://schemas.microsoft.com/office/drawing/2014/main" id="{A6606AC3-E518-60FD-BB3F-8019BC8D593C}"/>
                </a:ext>
              </a:extLst>
            </p:cNvPr>
            <p:cNvSpPr/>
            <p:nvPr userDrawn="1"/>
          </p:nvSpPr>
          <p:spPr>
            <a:xfrm>
              <a:off x="17775" y="4029497"/>
              <a:ext cx="8459788" cy="360000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正方形/長方形 20">
              <a:extLst>
                <a:ext uri="{FF2B5EF4-FFF2-40B4-BE49-F238E27FC236}">
                  <a16:creationId xmlns="" xmlns:a16="http://schemas.microsoft.com/office/drawing/2014/main" id="{CF1EC5B1-71CD-AB4A-92B8-B9A841D707D1}"/>
                </a:ext>
              </a:extLst>
            </p:cNvPr>
            <p:cNvSpPr/>
            <p:nvPr userDrawn="1"/>
          </p:nvSpPr>
          <p:spPr>
            <a:xfrm>
              <a:off x="7884000" y="0"/>
              <a:ext cx="576000" cy="4320000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>
              <a:extLst>
                <a:ext uri="{FF2B5EF4-FFF2-40B4-BE49-F238E27FC236}">
                  <a16:creationId xmlns="" xmlns:a16="http://schemas.microsoft.com/office/drawing/2014/main" id="{6B010910-6F50-5A0D-07BD-4E051001036D}"/>
                </a:ext>
              </a:extLst>
            </p:cNvPr>
            <p:cNvSpPr txBox="1"/>
            <p:nvPr userDrawn="1"/>
          </p:nvSpPr>
          <p:spPr>
            <a:xfrm>
              <a:off x="7936674" y="1467321"/>
              <a:ext cx="422873" cy="1176651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r>
                <a:rPr kumimoji="1" lang="ja-JP" altLang="en-US" sz="1548" dirty="0"/>
                <a:t>印刷範囲外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746147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9" r:id="rId1"/>
  </p:sldLayoutIdLst>
  <p:hf hdr="0" ftr="0" dt="0"/>
  <p:txStyles>
    <p:titleStyle>
      <a:lvl1pPr algn="l" defTabSz="575981" rtl="0" eaLnBrk="1" latinLnBrk="0" hangingPunct="1">
        <a:lnSpc>
          <a:spcPct val="90000"/>
        </a:lnSpc>
        <a:spcBef>
          <a:spcPct val="0"/>
        </a:spcBef>
        <a:buNone/>
        <a:defRPr kumimoji="1" sz="277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3995" indent="-143995" algn="l" defTabSz="575981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kumimoji="1" sz="1764" kern="1200">
          <a:solidFill>
            <a:schemeClr val="tx1"/>
          </a:solidFill>
          <a:latin typeface="+mn-lt"/>
          <a:ea typeface="+mn-ea"/>
          <a:cs typeface="+mn-cs"/>
        </a:defRPr>
      </a:lvl1pPr>
      <a:lvl2pPr marL="431985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kumimoji="1"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19976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kumimoji="1" sz="1260" kern="1200">
          <a:solidFill>
            <a:schemeClr val="tx1"/>
          </a:solidFill>
          <a:latin typeface="+mn-lt"/>
          <a:ea typeface="+mn-ea"/>
          <a:cs typeface="+mn-cs"/>
        </a:defRPr>
      </a:lvl3pPr>
      <a:lvl4pPr marL="1007966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4pPr>
      <a:lvl5pPr marL="1295956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5pPr>
      <a:lvl6pPr marL="1583947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6pPr>
      <a:lvl7pPr marL="1871937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7pPr>
      <a:lvl8pPr marL="2159927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8pPr>
      <a:lvl9pPr marL="2447917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75981" rtl="0" eaLnBrk="1" latinLnBrk="0" hangingPunct="1"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1pPr>
      <a:lvl2pPr marL="287990" algn="l" defTabSz="575981" rtl="0" eaLnBrk="1" latinLnBrk="0" hangingPunct="1"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2pPr>
      <a:lvl3pPr marL="575981" algn="l" defTabSz="575981" rtl="0" eaLnBrk="1" latinLnBrk="0" hangingPunct="1"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3pPr>
      <a:lvl4pPr marL="863971" algn="l" defTabSz="575981" rtl="0" eaLnBrk="1" latinLnBrk="0" hangingPunct="1"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4pPr>
      <a:lvl5pPr marL="1151961" algn="l" defTabSz="575981" rtl="0" eaLnBrk="1" latinLnBrk="0" hangingPunct="1"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5pPr>
      <a:lvl6pPr marL="1439951" algn="l" defTabSz="575981" rtl="0" eaLnBrk="1" latinLnBrk="0" hangingPunct="1"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6pPr>
      <a:lvl7pPr marL="1727942" algn="l" defTabSz="575981" rtl="0" eaLnBrk="1" latinLnBrk="0" hangingPunct="1"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7pPr>
      <a:lvl8pPr marL="2015932" algn="l" defTabSz="575981" rtl="0" eaLnBrk="1" latinLnBrk="0" hangingPunct="1"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8pPr>
      <a:lvl9pPr marL="2303922" algn="l" defTabSz="575981" rtl="0" eaLnBrk="1" latinLnBrk="0" hangingPunct="1"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85" userDrawn="1">
          <p15:clr>
            <a:srgbClr val="F26B43"/>
          </p15:clr>
        </p15:guide>
        <p15:guide id="2" pos="197" userDrawn="1">
          <p15:clr>
            <a:srgbClr val="F26B43"/>
          </p15:clr>
        </p15:guide>
        <p15:guide id="3" orient="horz" pos="2645" userDrawn="1">
          <p15:clr>
            <a:srgbClr val="F26B43"/>
          </p15:clr>
        </p15:guide>
        <p15:guide id="4" pos="5107" userDrawn="1">
          <p15:clr>
            <a:srgbClr val="F26B43"/>
          </p15:clr>
        </p15:guide>
        <p15:guide id="5" orient="horz" pos="41" userDrawn="1">
          <p15:clr>
            <a:srgbClr val="F26B43"/>
          </p15:clr>
        </p15:guide>
        <p15:guide id="6" pos="74" userDrawn="1">
          <p15:clr>
            <a:srgbClr val="F26B43"/>
          </p15:clr>
        </p15:guide>
        <p15:guide id="7" pos="5255" userDrawn="1">
          <p15:clr>
            <a:srgbClr val="F26B43"/>
          </p15:clr>
        </p15:guide>
        <p15:guide id="8" orient="horz" pos="2699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1625752" y="1450142"/>
            <a:ext cx="5208286" cy="880594"/>
          </a:xfrm>
          <a:prstGeom prst="rect">
            <a:avLst/>
          </a:prstGeom>
          <a:noFill/>
        </p:spPr>
        <p:txBody>
          <a:bodyPr wrap="none" lIns="140558" tIns="70279" rIns="140558" bIns="70279">
            <a:spAutoFit/>
          </a:bodyPr>
          <a:lstStyle/>
          <a:p>
            <a:pPr algn="ctr"/>
            <a:r>
              <a:rPr lang="ja-JP" altLang="en-US" sz="48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2024-05-29T09:21:20Z</dcterms:modified>
</cp:coreProperties>
</file>

<file path=docProps/thumbnail.jpeg>
</file>