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14182"/>
                <a:chOff x="48753" y="6971199"/>
                <a:chExt cx="10754610" cy="614182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362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849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12118" y="73769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80788" y="73769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3623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8493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2024-05-17T03:05:45Z</dcterms:modified>
</cp:coreProperties>
</file>