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6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0907713" cy="7775575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>
        <p:scale>
          <a:sx n="75" d="100"/>
          <a:sy n="75" d="100"/>
        </p:scale>
        <p:origin x="1608" y="384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30300" y="1279525"/>
            <a:ext cx="484346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30300" y="1279525"/>
            <a:ext cx="484346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97976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テキスト ボックス 14"/>
          <p:cNvSpPr txBox="1"/>
          <p:nvPr userDrawn="1"/>
        </p:nvSpPr>
        <p:spPr>
          <a:xfrm>
            <a:off x="11221361" y="2299688"/>
            <a:ext cx="3284671" cy="105785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426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11224787" y="3525025"/>
            <a:ext cx="3288595" cy="123341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426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1141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1141" b="1" dirty="0" smtClean="0">
              <a:solidFill>
                <a:schemeClr val="tx1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11217439" y="4906217"/>
            <a:ext cx="3288594" cy="123341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426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426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1141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1141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1141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1141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11221361" y="6266421"/>
            <a:ext cx="3288595" cy="153619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855" b="1" dirty="0" smtClean="0">
                <a:latin typeface="+mn-ea"/>
                <a:ea typeface="+mn-ea"/>
              </a:rPr>
              <a:t>・</a:t>
            </a:r>
            <a:r>
              <a:rPr lang="en-US" altLang="ja-JP" sz="1400" b="1" dirty="0" smtClean="0">
                <a:latin typeface="+mn-ea"/>
                <a:ea typeface="+mn-ea"/>
              </a:rPr>
              <a:t>PDF</a:t>
            </a:r>
            <a:r>
              <a:rPr lang="ja-JP" altLang="en-US" sz="1400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400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4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4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6518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855" b="1" dirty="0">
              <a:latin typeface="+mn-ea"/>
              <a:ea typeface="+mn-ea"/>
            </a:endParaRPr>
          </a:p>
        </p:txBody>
      </p:sp>
      <p:grpSp>
        <p:nvGrpSpPr>
          <p:cNvPr id="4" name="グループ化 3"/>
          <p:cNvGrpSpPr/>
          <p:nvPr userDrawn="1"/>
        </p:nvGrpSpPr>
        <p:grpSpPr>
          <a:xfrm>
            <a:off x="0" y="-904345"/>
            <a:ext cx="10907713" cy="8679920"/>
            <a:chOff x="-28065" y="-904345"/>
            <a:chExt cx="10907713" cy="8679920"/>
          </a:xfrm>
        </p:grpSpPr>
        <p:grpSp>
          <p:nvGrpSpPr>
            <p:cNvPr id="9" name="グループ化 8">
              <a:extLst>
                <a:ext uri="{FF2B5EF4-FFF2-40B4-BE49-F238E27FC236}">
                  <a16:creationId xmlns="" xmlns:a16="http://schemas.microsoft.com/office/drawing/2014/main" id="{DB306C35-AFF2-401E-BF39-461615721C56}"/>
                </a:ext>
              </a:extLst>
            </p:cNvPr>
            <p:cNvGrpSpPr/>
            <p:nvPr userDrawn="1"/>
          </p:nvGrpSpPr>
          <p:grpSpPr>
            <a:xfrm>
              <a:off x="-28065" y="-904345"/>
              <a:ext cx="10907713" cy="8679920"/>
              <a:chOff x="0" y="-1268630"/>
              <a:chExt cx="7775575" cy="12176343"/>
            </a:xfrm>
          </p:grpSpPr>
          <p:sp>
            <p:nvSpPr>
              <p:cNvPr id="10" name="Rectangle 23"/>
              <p:cNvSpPr>
                <a:spLocks noChangeArrowheads="1"/>
              </p:cNvSpPr>
              <p:nvPr userDrawn="1"/>
            </p:nvSpPr>
            <p:spPr bwMode="auto">
              <a:xfrm>
                <a:off x="288006" y="-1268630"/>
                <a:ext cx="7107899" cy="1177041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A4-Z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折り　裏面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※</a:t>
                </a: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右開き</a:t>
                </a:r>
                <a:endParaRPr lang="en-US" altLang="ja-JP" sz="256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  <a:p>
                <a:pPr algn="ctr">
                  <a:defRPr/>
                </a:pPr>
                <a:r>
                  <a:rPr lang="ja-JP" altLang="en-US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仕上がりサイズ</a:t>
                </a:r>
                <a:r>
                  <a:rPr lang="en-US" altLang="ja-JP" sz="2566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(210mm×99mm)</a:t>
                </a:r>
                <a:endParaRPr lang="en-US" altLang="ja-JP" sz="2566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="" xmlns:a16="http://schemas.microsoft.com/office/drawing/2014/main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2" name="正方形/長方形 11">
                  <a:extLst>
                    <a:ext uri="{FF2B5EF4-FFF2-40B4-BE49-F238E27FC236}">
                      <a16:creationId xmlns="" xmlns:a16="http://schemas.microsoft.com/office/drawing/2014/main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76988" y="151506"/>
                  <a:ext cx="7621804" cy="10605299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3" name="正方形/長方形 12">
                  <a:extLst>
                    <a:ext uri="{FF2B5EF4-FFF2-40B4-BE49-F238E27FC236}">
                      <a16:creationId xmlns="" xmlns:a16="http://schemas.microsoft.com/office/drawing/2014/main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="" xmlns:a16="http://schemas.microsoft.com/office/drawing/2014/main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153706" y="303010"/>
                  <a:ext cx="7467828" cy="10302291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1283"/>
                </a:p>
              </p:txBody>
            </p:sp>
          </p:grpSp>
        </p:grpSp>
        <p:grpSp>
          <p:nvGrpSpPr>
            <p:cNvPr id="3" name="グループ化 2"/>
            <p:cNvGrpSpPr/>
            <p:nvPr userDrawn="1"/>
          </p:nvGrpSpPr>
          <p:grpSpPr>
            <a:xfrm>
              <a:off x="79935" y="108000"/>
              <a:ext cx="10692000" cy="7560000"/>
              <a:chOff x="79935" y="108000"/>
              <a:chExt cx="10692000" cy="7560000"/>
            </a:xfrm>
          </p:grpSpPr>
          <p:grpSp>
            <p:nvGrpSpPr>
              <p:cNvPr id="2" name="グループ化 1"/>
              <p:cNvGrpSpPr/>
              <p:nvPr userDrawn="1"/>
            </p:nvGrpSpPr>
            <p:grpSpPr>
              <a:xfrm>
                <a:off x="79935" y="6971199"/>
                <a:ext cx="10692000" cy="630836"/>
                <a:chOff x="79935" y="6971199"/>
                <a:chExt cx="10692000" cy="630836"/>
              </a:xfrm>
            </p:grpSpPr>
            <p:cxnSp>
              <p:nvCxnSpPr>
                <p:cNvPr id="24" name="直線矢印コネクタ 23"/>
                <p:cNvCxnSpPr/>
                <p:nvPr userDrawn="1"/>
              </p:nvCxnSpPr>
              <p:spPr>
                <a:xfrm>
                  <a:off x="79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" name="テキスト ボックス 24"/>
                <p:cNvSpPr txBox="1"/>
                <p:nvPr userDrawn="1"/>
              </p:nvSpPr>
              <p:spPr>
                <a:xfrm>
                  <a:off x="1216228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6" name="直線矢印コネクタ 25"/>
                <p:cNvCxnSpPr/>
                <p:nvPr userDrawn="1"/>
              </p:nvCxnSpPr>
              <p:spPr>
                <a:xfrm>
                  <a:off x="3643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" name="テキスト ボックス 26"/>
                <p:cNvSpPr txBox="1"/>
                <p:nvPr userDrawn="1"/>
              </p:nvSpPr>
              <p:spPr>
                <a:xfrm>
                  <a:off x="4701097" y="7003256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cxnSp>
              <p:nvCxnSpPr>
                <p:cNvPr id="28" name="直線矢印コネクタ 27"/>
                <p:cNvCxnSpPr/>
                <p:nvPr userDrawn="1"/>
              </p:nvCxnSpPr>
              <p:spPr>
                <a:xfrm>
                  <a:off x="7207935" y="7340531"/>
                  <a:ext cx="3564000" cy="0"/>
                </a:xfrm>
                <a:prstGeom prst="straightConnector1">
                  <a:avLst/>
                </a:prstGeom>
                <a:ln>
                  <a:solidFill>
                    <a:schemeClr val="bg1">
                      <a:lumMod val="50000"/>
                    </a:schemeClr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9" name="テキスト ボックス 28"/>
                <p:cNvSpPr txBox="1"/>
                <p:nvPr userDrawn="1"/>
              </p:nvSpPr>
              <p:spPr>
                <a:xfrm>
                  <a:off x="8329164" y="6971199"/>
                  <a:ext cx="1320800" cy="36933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en-US" altLang="ja-JP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99mm</a:t>
                  </a:r>
                  <a:endParaRPr kumimoji="1" lang="ja-JP" altLang="en-US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0" name="テキスト ボックス 29"/>
                <p:cNvSpPr txBox="1"/>
                <p:nvPr userDrawn="1"/>
              </p:nvSpPr>
              <p:spPr>
                <a:xfrm>
                  <a:off x="8320275" y="7302023"/>
                  <a:ext cx="1320800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表紙面のウラ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  <p:sp>
              <p:nvSpPr>
                <p:cNvPr id="32" name="テキスト ボックス 31"/>
                <p:cNvSpPr txBox="1"/>
                <p:nvPr userDrawn="1"/>
              </p:nvSpPr>
              <p:spPr>
                <a:xfrm>
                  <a:off x="987809" y="7309647"/>
                  <a:ext cx="1777638" cy="2923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kumimoji="1" lang="ja-JP" altLang="en-US" sz="1300" dirty="0" smtClean="0">
                      <a:solidFill>
                        <a:schemeClr val="accent3">
                          <a:lumMod val="75000"/>
                        </a:schemeClr>
                      </a:solidFill>
                    </a:rPr>
                    <a:t>裏表紙面</a:t>
                  </a:r>
                  <a:endParaRPr kumimoji="1" lang="ja-JP" altLang="en-US" sz="1300" dirty="0">
                    <a:solidFill>
                      <a:schemeClr val="accent3">
                        <a:lumMod val="75000"/>
                      </a:schemeClr>
                    </a:solidFill>
                  </a:endParaRPr>
                </a:p>
              </p:txBody>
            </p:sp>
          </p:grpSp>
          <p:cxnSp>
            <p:nvCxnSpPr>
              <p:cNvPr id="5" name="直線コネクタ 4"/>
              <p:cNvCxnSpPr/>
              <p:nvPr userDrawn="1"/>
            </p:nvCxnSpPr>
            <p:spPr>
              <a:xfrm>
                <a:off x="3643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直線コネクタ 33"/>
              <p:cNvCxnSpPr/>
              <p:nvPr userDrawn="1"/>
            </p:nvCxnSpPr>
            <p:spPr>
              <a:xfrm>
                <a:off x="7207935" y="108000"/>
                <a:ext cx="0" cy="7560000"/>
              </a:xfrm>
              <a:prstGeom prst="line">
                <a:avLst/>
              </a:prstGeom>
              <a:ln>
                <a:solidFill>
                  <a:srgbClr val="00B05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1026" name="Picture 2" descr="商品概要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264647" y="-312550"/>
            <a:ext cx="3248735" cy="244475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4947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8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036747" rtl="0" eaLnBrk="1" latinLnBrk="0" hangingPunct="1">
        <a:lnSpc>
          <a:spcPct val="90000"/>
        </a:lnSpc>
        <a:spcBef>
          <a:spcPct val="0"/>
        </a:spcBef>
        <a:buNone/>
        <a:defRPr kumimoji="1"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187" indent="-259187" algn="l" defTabSz="1036747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kumimoji="1"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56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593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30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68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053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427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7800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174" indent="-259187" algn="l" defTabSz="1036747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37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74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12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493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186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240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614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6987" algn="l" defTabSz="1036747" rtl="0" eaLnBrk="1" latinLnBrk="0" hangingPunct="1"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254" userDrawn="1">
          <p15:clr>
            <a:srgbClr val="F26B43"/>
          </p15:clr>
        </p15:guide>
        <p15:guide id="3" orient="horz" pos="4761" userDrawn="1">
          <p15:clr>
            <a:srgbClr val="F26B43"/>
          </p15:clr>
        </p15:guide>
        <p15:guide id="4" pos="6585" userDrawn="1">
          <p15:clr>
            <a:srgbClr val="F26B43"/>
          </p15:clr>
        </p15:guide>
        <p15:guide id="5" orient="horz" pos="73" userDrawn="1">
          <p15:clr>
            <a:srgbClr val="F26B43"/>
          </p15:clr>
        </p15:guide>
        <p15:guide id="6" pos="95" userDrawn="1">
          <p15:clr>
            <a:srgbClr val="F26B43"/>
          </p15:clr>
        </p15:guide>
        <p15:guide id="7" pos="6776" userDrawn="1">
          <p15:clr>
            <a:srgbClr val="F26B43"/>
          </p15:clr>
        </p15:guide>
        <p15:guide id="8" orient="horz" pos="485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2024-05-17T08:11:46Z</dcterms:modified>
</cp:coreProperties>
</file>

<file path=docProps/thumbnail.jpeg>
</file>