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742" r:id="rId1"/>
  </p:sldMasterIdLst>
  <p:notesMasterIdLst>
    <p:notesMasterId r:id="rId3"/>
  </p:notesMasterIdLst>
  <p:handoutMasterIdLst>
    <p:handoutMasterId r:id="rId4"/>
  </p:handoutMasterIdLst>
  <p:sldIdLst>
    <p:sldId id="264" r:id="rId2"/>
  </p:sldIdLst>
  <p:sldSz cx="13320713" cy="9467850"/>
  <p:notesSz cx="7104063" cy="10234613"/>
  <p:defaultTextStyle>
    <a:defPPr>
      <a:defRPr lang="ja-JP"/>
    </a:defPPr>
    <a:lvl1pPr marL="0" algn="l" defTabSz="1115215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1pPr>
    <a:lvl2pPr marL="557607" algn="l" defTabSz="1115215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2pPr>
    <a:lvl3pPr marL="1115215" algn="l" defTabSz="1115215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3pPr>
    <a:lvl4pPr marL="1672822" algn="l" defTabSz="1115215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4pPr>
    <a:lvl5pPr marL="2230430" algn="l" defTabSz="1115215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5pPr>
    <a:lvl6pPr marL="2788038" algn="l" defTabSz="1115215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6pPr>
    <a:lvl7pPr marL="3345646" algn="l" defTabSz="1115215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7pPr>
    <a:lvl8pPr marL="3903253" algn="l" defTabSz="1115215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8pPr>
    <a:lvl9pPr marL="4460861" algn="l" defTabSz="1115215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既定のセクション" id="{E5302498-EA80-4D93-B078-4175A5C773FC}">
          <p14:sldIdLst>
            <p14:sldId id="264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982" userDrawn="1">
          <p15:clr>
            <a:srgbClr val="A4A3A4"/>
          </p15:clr>
        </p15:guide>
        <p15:guide id="2" pos="4196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33CC"/>
    <a:srgbClr val="FF66FF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809" autoAdjust="0"/>
    <p:restoredTop sz="94660"/>
  </p:normalViewPr>
  <p:slideViewPr>
    <p:cSldViewPr snapToGrid="0">
      <p:cViewPr varScale="1">
        <p:scale>
          <a:sx n="68" d="100"/>
          <a:sy n="68" d="100"/>
        </p:scale>
        <p:origin x="924" y="444"/>
      </p:cViewPr>
      <p:guideLst>
        <p:guide orient="horz" pos="2982"/>
        <p:guide pos="4196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79" d="100"/>
          <a:sy n="79" d="100"/>
        </p:scale>
        <p:origin x="3966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3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4023424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852B4DB4-6E4B-4C3D-941B-57A48FAC1F26}" type="datetimeFigureOut">
              <a:rPr kumimoji="1" lang="ja-JP" altLang="en-US" smtClean="0"/>
              <a:pPr/>
              <a:t>2024/5/8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3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4023424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225D2727-B4EF-478F-9C4C-99835A5D8CE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702122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023993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03CA7A07-2955-497E-B7CA-02308A12C977}" type="datetimeFigureOut">
              <a:rPr kumimoji="1" lang="ja-JP" altLang="en-US" smtClean="0"/>
              <a:pPr/>
              <a:t>2024/5/8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123950" y="1279525"/>
            <a:ext cx="4856163" cy="34528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4759" tIns="47380" rIns="94759" bIns="4738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10407" y="4925409"/>
            <a:ext cx="5683250" cy="4029880"/>
          </a:xfrm>
          <a:prstGeom prst="rect">
            <a:avLst/>
          </a:prstGeom>
        </p:spPr>
        <p:txBody>
          <a:bodyPr vert="horz" lIns="94759" tIns="47380" rIns="94759" bIns="4738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023993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668778A8-AF5B-4A0F-A0AE-940A293372BE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89082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115215" rtl="0" eaLnBrk="1" latinLnBrk="0" hangingPunct="1">
      <a:defRPr kumimoji="1" sz="1464" kern="1200">
        <a:solidFill>
          <a:schemeClr val="tx1"/>
        </a:solidFill>
        <a:latin typeface="+mn-lt"/>
        <a:ea typeface="+mn-ea"/>
        <a:cs typeface="+mn-cs"/>
      </a:defRPr>
    </a:lvl1pPr>
    <a:lvl2pPr marL="557607" algn="l" defTabSz="1115215" rtl="0" eaLnBrk="1" latinLnBrk="0" hangingPunct="1">
      <a:defRPr kumimoji="1" sz="1464" kern="1200">
        <a:solidFill>
          <a:schemeClr val="tx1"/>
        </a:solidFill>
        <a:latin typeface="+mn-lt"/>
        <a:ea typeface="+mn-ea"/>
        <a:cs typeface="+mn-cs"/>
      </a:defRPr>
    </a:lvl2pPr>
    <a:lvl3pPr marL="1115215" algn="l" defTabSz="1115215" rtl="0" eaLnBrk="1" latinLnBrk="0" hangingPunct="1">
      <a:defRPr kumimoji="1" sz="1464" kern="1200">
        <a:solidFill>
          <a:schemeClr val="tx1"/>
        </a:solidFill>
        <a:latin typeface="+mn-lt"/>
        <a:ea typeface="+mn-ea"/>
        <a:cs typeface="+mn-cs"/>
      </a:defRPr>
    </a:lvl3pPr>
    <a:lvl4pPr marL="1672822" algn="l" defTabSz="1115215" rtl="0" eaLnBrk="1" latinLnBrk="0" hangingPunct="1">
      <a:defRPr kumimoji="1" sz="1464" kern="1200">
        <a:solidFill>
          <a:schemeClr val="tx1"/>
        </a:solidFill>
        <a:latin typeface="+mn-lt"/>
        <a:ea typeface="+mn-ea"/>
        <a:cs typeface="+mn-cs"/>
      </a:defRPr>
    </a:lvl4pPr>
    <a:lvl5pPr marL="2230430" algn="l" defTabSz="1115215" rtl="0" eaLnBrk="1" latinLnBrk="0" hangingPunct="1">
      <a:defRPr kumimoji="1" sz="1464" kern="1200">
        <a:solidFill>
          <a:schemeClr val="tx1"/>
        </a:solidFill>
        <a:latin typeface="+mn-lt"/>
        <a:ea typeface="+mn-ea"/>
        <a:cs typeface="+mn-cs"/>
      </a:defRPr>
    </a:lvl5pPr>
    <a:lvl6pPr marL="2788038" algn="l" defTabSz="1115215" rtl="0" eaLnBrk="1" latinLnBrk="0" hangingPunct="1">
      <a:defRPr kumimoji="1" sz="1464" kern="1200">
        <a:solidFill>
          <a:schemeClr val="tx1"/>
        </a:solidFill>
        <a:latin typeface="+mn-lt"/>
        <a:ea typeface="+mn-ea"/>
        <a:cs typeface="+mn-cs"/>
      </a:defRPr>
    </a:lvl6pPr>
    <a:lvl7pPr marL="3345646" algn="l" defTabSz="1115215" rtl="0" eaLnBrk="1" latinLnBrk="0" hangingPunct="1">
      <a:defRPr kumimoji="1" sz="1464" kern="1200">
        <a:solidFill>
          <a:schemeClr val="tx1"/>
        </a:solidFill>
        <a:latin typeface="+mn-lt"/>
        <a:ea typeface="+mn-ea"/>
        <a:cs typeface="+mn-cs"/>
      </a:defRPr>
    </a:lvl7pPr>
    <a:lvl8pPr marL="3903253" algn="l" defTabSz="1115215" rtl="0" eaLnBrk="1" latinLnBrk="0" hangingPunct="1">
      <a:defRPr kumimoji="1" sz="1464" kern="1200">
        <a:solidFill>
          <a:schemeClr val="tx1"/>
        </a:solidFill>
        <a:latin typeface="+mn-lt"/>
        <a:ea typeface="+mn-ea"/>
        <a:cs typeface="+mn-cs"/>
      </a:defRPr>
    </a:lvl8pPr>
    <a:lvl9pPr marL="4460861" algn="l" defTabSz="1115215" rtl="0" eaLnBrk="1" latinLnBrk="0" hangingPunct="1">
      <a:defRPr kumimoji="1" sz="1464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1123950" y="1279525"/>
            <a:ext cx="4856163" cy="3452813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8778A8-AF5B-4A0F-A0AE-940A293372BE}" type="slidenum">
              <a:rPr kumimoji="1" lang="ja-JP" altLang="en-US" smtClean="0"/>
              <a:pPr/>
              <a:t>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36806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11078126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テキスト ボックス 6"/>
          <p:cNvSpPr txBox="1"/>
          <p:nvPr userDrawn="1"/>
        </p:nvSpPr>
        <p:spPr>
          <a:xfrm>
            <a:off x="13703747" y="2800192"/>
            <a:ext cx="3932338" cy="778034"/>
          </a:xfrm>
          <a:prstGeom prst="rect">
            <a:avLst/>
          </a:prstGeom>
          <a:noFill/>
          <a:ln w="28575"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238" b="1" dirty="0" smtClean="0">
              <a:solidFill>
                <a:srgbClr val="0070C0"/>
              </a:solidFill>
            </a:endParaRPr>
          </a:p>
          <a:p>
            <a:pPr algn="ctr"/>
            <a:r>
              <a:rPr kumimoji="1" lang="ja-JP" altLang="en-US" sz="1238" b="1" dirty="0" smtClean="0">
                <a:solidFill>
                  <a:srgbClr val="0070C0"/>
                </a:solidFill>
                <a:latin typeface="+mn-ea"/>
                <a:ea typeface="+mn-ea"/>
              </a:rPr>
              <a:t>一番内側の青線</a:t>
            </a:r>
            <a:endParaRPr kumimoji="1" lang="en-US" altLang="ja-JP" sz="1238" b="1" dirty="0" smtClean="0">
              <a:solidFill>
                <a:srgbClr val="0070C0"/>
              </a:solidFill>
              <a:latin typeface="+mn-ea"/>
              <a:ea typeface="+mn-ea"/>
            </a:endParaRPr>
          </a:p>
          <a:p>
            <a:r>
              <a:rPr kumimoji="1" lang="ja-JP" altLang="en-US" sz="990" b="1" dirty="0" smtClean="0">
                <a:solidFill>
                  <a:schemeClr val="tx1"/>
                </a:solidFill>
                <a:latin typeface="+mn-ea"/>
                <a:ea typeface="+mn-ea"/>
              </a:rPr>
              <a:t>切れてはいけない文字や絵柄は、この線より内側に入れてください。</a:t>
            </a:r>
            <a:endParaRPr kumimoji="1" lang="en-US" altLang="ja-JP" sz="990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endParaRPr kumimoji="1" lang="ja-JP" altLang="en-US" sz="990" b="1" dirty="0">
              <a:solidFill>
                <a:srgbClr val="FF0000"/>
              </a:solidFill>
            </a:endParaRPr>
          </a:p>
        </p:txBody>
      </p:sp>
      <p:sp>
        <p:nvSpPr>
          <p:cNvPr id="8" name="テキスト ボックス 7"/>
          <p:cNvSpPr txBox="1"/>
          <p:nvPr userDrawn="1"/>
        </p:nvSpPr>
        <p:spPr>
          <a:xfrm>
            <a:off x="13684234" y="3768744"/>
            <a:ext cx="3951851" cy="1082732"/>
          </a:xfrm>
          <a:prstGeom prst="rect">
            <a:avLst/>
          </a:prstGeom>
          <a:noFill/>
          <a:ln w="28575">
            <a:solidFill>
              <a:srgbClr val="00B05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238" b="1" dirty="0" smtClean="0">
              <a:solidFill>
                <a:srgbClr val="00B050"/>
              </a:solidFill>
            </a:endParaRPr>
          </a:p>
          <a:p>
            <a:pPr algn="ctr"/>
            <a:r>
              <a:rPr kumimoji="1" lang="ja-JP" altLang="en-US" sz="1238" b="1" dirty="0" smtClean="0">
                <a:solidFill>
                  <a:srgbClr val="00B050"/>
                </a:solidFill>
                <a:latin typeface="+mn-ea"/>
                <a:ea typeface="+mn-ea"/>
              </a:rPr>
              <a:t>真ん中の緑線</a:t>
            </a:r>
            <a:endParaRPr kumimoji="1" lang="en-US" altLang="ja-JP" sz="1238" b="1" dirty="0" smtClean="0">
              <a:solidFill>
                <a:srgbClr val="00B050"/>
              </a:solidFill>
              <a:latin typeface="+mn-ea"/>
              <a:ea typeface="+mn-ea"/>
            </a:endParaRPr>
          </a:p>
          <a:p>
            <a:r>
              <a:rPr kumimoji="1" lang="ja-JP" altLang="en-US" sz="990" b="1" dirty="0" smtClean="0">
                <a:solidFill>
                  <a:schemeClr val="tx1"/>
                </a:solidFill>
                <a:latin typeface="+mn-ea"/>
                <a:ea typeface="+mn-ea"/>
              </a:rPr>
              <a:t>仕上がりサイズ</a:t>
            </a:r>
            <a:r>
              <a:rPr kumimoji="1" lang="en-US" altLang="ja-JP" sz="990" b="1" dirty="0" smtClean="0">
                <a:solidFill>
                  <a:schemeClr val="tx1"/>
                </a:solidFill>
                <a:latin typeface="+mn-ea"/>
                <a:ea typeface="+mn-ea"/>
              </a:rPr>
              <a:t>/</a:t>
            </a:r>
            <a:r>
              <a:rPr kumimoji="1" lang="ja-JP" altLang="en-US" sz="990" b="1" dirty="0" smtClean="0">
                <a:solidFill>
                  <a:schemeClr val="tx1"/>
                </a:solidFill>
                <a:latin typeface="+mn-ea"/>
                <a:ea typeface="+mn-ea"/>
              </a:rPr>
              <a:t>折りの範囲です。</a:t>
            </a:r>
            <a:endParaRPr kumimoji="1" lang="en-US" altLang="ja-JP" sz="990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r>
              <a:rPr kumimoji="1" lang="ja-JP" altLang="en-US" sz="990" b="1" dirty="0" smtClean="0">
                <a:solidFill>
                  <a:schemeClr val="tx1"/>
                </a:solidFill>
                <a:latin typeface="+mn-ea"/>
                <a:ea typeface="+mn-ea"/>
              </a:rPr>
              <a:t>この線で断裁・折り加工されますので、文字や絵柄の配置にはご注意ください。</a:t>
            </a:r>
            <a:endParaRPr kumimoji="1" lang="en-US" altLang="ja-JP" sz="990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endParaRPr kumimoji="1" lang="en-US" altLang="ja-JP" sz="990" b="1" dirty="0" smtClean="0">
              <a:solidFill>
                <a:schemeClr val="tx1"/>
              </a:solidFill>
            </a:endParaRPr>
          </a:p>
        </p:txBody>
      </p:sp>
      <p:sp>
        <p:nvSpPr>
          <p:cNvPr id="9" name="テキスト ボックス 8"/>
          <p:cNvSpPr txBox="1"/>
          <p:nvPr userDrawn="1"/>
        </p:nvSpPr>
        <p:spPr>
          <a:xfrm>
            <a:off x="13703747" y="5030287"/>
            <a:ext cx="3996584" cy="930383"/>
          </a:xfrm>
          <a:prstGeom prst="rect">
            <a:avLst/>
          </a:prstGeom>
          <a:noFill/>
          <a:ln w="28575">
            <a:solidFill>
              <a:srgbClr val="FF66FF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238" b="1" dirty="0" smtClean="0">
              <a:solidFill>
                <a:srgbClr val="FF33CC"/>
              </a:solidFill>
              <a:latin typeface="+mn-ea"/>
              <a:ea typeface="+mn-ea"/>
            </a:endParaRPr>
          </a:p>
          <a:p>
            <a:pPr algn="ctr"/>
            <a:r>
              <a:rPr kumimoji="1" lang="ja-JP" altLang="en-US" sz="1238" b="1" dirty="0" smtClean="0">
                <a:solidFill>
                  <a:srgbClr val="FF33CC"/>
                </a:solidFill>
                <a:latin typeface="+mn-ea"/>
                <a:ea typeface="+mn-ea"/>
              </a:rPr>
              <a:t>一番外側のピンク線</a:t>
            </a:r>
            <a:endParaRPr kumimoji="1" lang="en-US" altLang="ja-JP" sz="1238" b="1" dirty="0" smtClean="0">
              <a:solidFill>
                <a:srgbClr val="FF33CC"/>
              </a:solidFill>
              <a:latin typeface="+mn-ea"/>
              <a:ea typeface="+mn-ea"/>
            </a:endParaRPr>
          </a:p>
          <a:p>
            <a:r>
              <a:rPr kumimoji="1" lang="ja-JP" altLang="en-US" sz="990" b="1" dirty="0" smtClean="0">
                <a:solidFill>
                  <a:schemeClr val="tx1"/>
                </a:solidFill>
                <a:latin typeface="+mn-ea"/>
                <a:ea typeface="+mn-ea"/>
              </a:rPr>
              <a:t>フチ無し印刷をご希望の場合、</a:t>
            </a:r>
            <a:endParaRPr kumimoji="1" lang="en-US" altLang="ja-JP" sz="990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r>
              <a:rPr kumimoji="1" lang="ja-JP" altLang="en-US" sz="990" b="1" dirty="0" smtClean="0">
                <a:solidFill>
                  <a:schemeClr val="tx1"/>
                </a:solidFill>
                <a:latin typeface="+mn-ea"/>
                <a:ea typeface="+mn-ea"/>
              </a:rPr>
              <a:t>画像や背景色をこの線まで伸ばして配置してください。</a:t>
            </a:r>
            <a:endParaRPr kumimoji="1" lang="en-US" altLang="ja-JP" sz="990" b="1" dirty="0" smtClean="0">
              <a:solidFill>
                <a:srgbClr val="FF0000"/>
              </a:solidFill>
              <a:latin typeface="+mn-ea"/>
              <a:ea typeface="+mn-ea"/>
            </a:endParaRPr>
          </a:p>
          <a:p>
            <a:endParaRPr kumimoji="1" lang="ja-JP" altLang="en-US" sz="990" b="1" dirty="0">
              <a:solidFill>
                <a:srgbClr val="FF0000"/>
              </a:solidFill>
            </a:endParaRPr>
          </a:p>
        </p:txBody>
      </p:sp>
      <p:sp>
        <p:nvSpPr>
          <p:cNvPr id="10" name="正方形/長方形 3"/>
          <p:cNvSpPr>
            <a:spLocks noChangeArrowheads="1"/>
          </p:cNvSpPr>
          <p:nvPr userDrawn="1"/>
        </p:nvSpPr>
        <p:spPr bwMode="auto">
          <a:xfrm>
            <a:off x="13684234" y="6146905"/>
            <a:ext cx="3951851" cy="1345625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1042" b="1" u="sng" dirty="0" smtClean="0">
                <a:latin typeface="ＭＳ Ｐゴシック" panose="020B0600070205080204" pitchFamily="50" charset="-128"/>
              </a:rPr>
              <a:t>その他注意事項</a:t>
            </a:r>
            <a:endParaRPr lang="en-US" altLang="ja-JP" sz="1042" b="1" u="sng" dirty="0" smtClean="0">
              <a:latin typeface="ＭＳ Ｐゴシック" panose="020B0600070205080204" pitchFamily="50" charset="-128"/>
            </a:endParaRPr>
          </a:p>
          <a:p>
            <a:pPr marL="0" marR="0" lvl="0" indent="0" algn="l" defTabSz="565828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742" b="1" dirty="0" smtClean="0">
                <a:latin typeface="+mn-ea"/>
                <a:ea typeface="+mn-ea"/>
              </a:rPr>
              <a:t>・</a:t>
            </a:r>
            <a:r>
              <a:rPr lang="en-US" altLang="ja-JP" sz="1215" b="1" dirty="0" smtClean="0">
                <a:latin typeface="+mn-ea"/>
                <a:ea typeface="+mn-ea"/>
              </a:rPr>
              <a:t>PDF</a:t>
            </a:r>
            <a:r>
              <a:rPr lang="ja-JP" altLang="en-US" sz="1215" b="1" dirty="0" smtClean="0">
                <a:latin typeface="+mn-ea"/>
                <a:ea typeface="+mn-ea"/>
              </a:rPr>
              <a:t>形式での入稿をお願いします。</a:t>
            </a:r>
            <a:endParaRPr lang="en-US" altLang="ja-JP" sz="1215" b="1" dirty="0" smtClean="0">
              <a:latin typeface="+mn-ea"/>
              <a:ea typeface="+mn-ea"/>
            </a:endParaRPr>
          </a:p>
          <a:p>
            <a:pPr algn="ctr" eaLnBrk="1" hangingPunct="1"/>
            <a:r>
              <a:rPr lang="ja-JP" altLang="en-US" sz="1215" b="1" dirty="0" smtClean="0">
                <a:solidFill>
                  <a:srgbClr val="FF0000"/>
                </a:solidFill>
                <a:latin typeface="+mn-ea"/>
                <a:ea typeface="+mn-ea"/>
              </a:rPr>
              <a:t>★ＰＤＦ変換の前に★</a:t>
            </a:r>
          </a:p>
          <a:p>
            <a:pPr algn="ctr" eaLnBrk="1" hangingPunct="1"/>
            <a:r>
              <a:rPr lang="ja-JP" altLang="en-US" sz="1215" b="1" dirty="0" smtClean="0">
                <a:solidFill>
                  <a:srgbClr val="FF0000"/>
                </a:solidFill>
                <a:latin typeface="+mn-ea"/>
                <a:ea typeface="+mn-ea"/>
              </a:rPr>
              <a:t>「表示」＞「スライドマスター」画面より</a:t>
            </a:r>
            <a:endParaRPr lang="en-US" altLang="ja-JP" sz="1215" b="1" dirty="0" smtClean="0">
              <a:solidFill>
                <a:srgbClr val="FF0000"/>
              </a:solidFill>
              <a:latin typeface="+mn-ea"/>
              <a:ea typeface="+mn-ea"/>
            </a:endParaRPr>
          </a:p>
          <a:p>
            <a:pPr algn="ctr" eaLnBrk="1" hangingPunct="1"/>
            <a:r>
              <a:rPr lang="ja-JP" altLang="en-US" sz="1215" b="1" dirty="0" smtClean="0">
                <a:solidFill>
                  <a:srgbClr val="FF0000"/>
                </a:solidFill>
                <a:latin typeface="+mn-ea"/>
                <a:ea typeface="+mn-ea"/>
              </a:rPr>
              <a:t>色つきガイド線を消して変換してください</a:t>
            </a:r>
          </a:p>
          <a:p>
            <a:pPr marL="0" marR="0" lvl="0" indent="0" algn="l" defTabSz="565828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ja-JP" altLang="ja-JP" sz="742" b="1" dirty="0">
              <a:latin typeface="+mn-ea"/>
              <a:ea typeface="+mn-ea"/>
            </a:endParaRPr>
          </a:p>
        </p:txBody>
      </p:sp>
      <p:pic>
        <p:nvPicPr>
          <p:cNvPr id="11" name="図 10"/>
          <p:cNvPicPr>
            <a:picLocks noChangeAspect="1"/>
          </p:cNvPicPr>
          <p:nvPr userDrawn="1"/>
        </p:nvPicPr>
        <p:blipFill>
          <a:blip r:embed="rId3"/>
          <a:stretch>
            <a:fillRect/>
          </a:stretch>
        </p:blipFill>
        <p:spPr>
          <a:xfrm>
            <a:off x="13684234" y="-79498"/>
            <a:ext cx="4016097" cy="2675758"/>
          </a:xfrm>
          <a:prstGeom prst="rect">
            <a:avLst/>
          </a:prstGeom>
        </p:spPr>
      </p:pic>
      <p:grpSp>
        <p:nvGrpSpPr>
          <p:cNvPr id="12" name="グループ化 11"/>
          <p:cNvGrpSpPr/>
          <p:nvPr userDrawn="1"/>
        </p:nvGrpSpPr>
        <p:grpSpPr>
          <a:xfrm>
            <a:off x="0" y="-848134"/>
            <a:ext cx="13320713" cy="10316488"/>
            <a:chOff x="-28065" y="-696951"/>
            <a:chExt cx="10907713" cy="8472527"/>
          </a:xfrm>
        </p:grpSpPr>
        <p:grpSp>
          <p:nvGrpSpPr>
            <p:cNvPr id="13" name="グループ化 12">
              <a:extLst>
                <a:ext uri="{FF2B5EF4-FFF2-40B4-BE49-F238E27FC236}">
                  <a16:creationId xmlns="" xmlns:a16="http://schemas.microsoft.com/office/drawing/2014/main" id="{DB306C35-AFF2-401E-BF39-461615721C56}"/>
                </a:ext>
              </a:extLst>
            </p:cNvPr>
            <p:cNvGrpSpPr/>
            <p:nvPr userDrawn="1"/>
          </p:nvGrpSpPr>
          <p:grpSpPr>
            <a:xfrm>
              <a:off x="-28065" y="-696951"/>
              <a:ext cx="10907713" cy="8472527"/>
              <a:chOff x="0" y="-977694"/>
              <a:chExt cx="7775575" cy="11885408"/>
            </a:xfrm>
          </p:grpSpPr>
          <p:sp>
            <p:nvSpPr>
              <p:cNvPr id="27" name="Rectangle 23"/>
              <p:cNvSpPr>
                <a:spLocks noChangeArrowheads="1"/>
              </p:cNvSpPr>
              <p:nvPr userDrawn="1"/>
            </p:nvSpPr>
            <p:spPr bwMode="auto">
              <a:xfrm>
                <a:off x="1314089" y="-977694"/>
                <a:ext cx="5055732" cy="846542"/>
              </a:xfrm>
              <a:prstGeom prst="rect">
                <a:avLst/>
              </a:prstGeom>
              <a:noFill/>
              <a:ln w="9525">
                <a:solidFill>
                  <a:srgbClr val="FFFFFF"/>
                </a:solidFill>
              </a:ln>
            </p:spPr>
            <p:style>
              <a:lnRef idx="2">
                <a:schemeClr val="accent5">
                  <a:shade val="50000"/>
                </a:schemeClr>
              </a:lnRef>
              <a:fillRef idx="1">
                <a:schemeClr val="accent5"/>
              </a:fillRef>
              <a:effectRef idx="0">
                <a:schemeClr val="accent5"/>
              </a:effectRef>
              <a:fontRef idx="minor">
                <a:schemeClr val="lt1"/>
              </a:fontRef>
            </p:style>
            <p:txBody>
              <a:bodyPr wrap="square" lIns="48874" tIns="24437" rIns="48874" bIns="24437" anchor="ctr">
                <a:spAutoFit/>
              </a:bodyPr>
              <a:lstStyle>
                <a:lvl1pPr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1pPr>
                <a:lvl2pPr marL="742950" indent="-28575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2pPr>
                <a:lvl3pPr marL="11430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3pPr>
                <a:lvl4pPr marL="16002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4pPr>
                <a:lvl5pPr marL="20574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5pPr>
                <a:lvl6pPr marL="25146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6pPr>
                <a:lvl7pPr marL="29718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7pPr>
                <a:lvl8pPr marL="34290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8pPr>
                <a:lvl9pPr marL="38862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9pPr>
              </a:lstStyle>
              <a:p>
                <a:pPr algn="ctr">
                  <a:defRPr/>
                </a:pPr>
                <a:r>
                  <a:rPr lang="en-US" altLang="ja-JP" sz="2227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B4</a:t>
                </a:r>
                <a:r>
                  <a:rPr lang="ja-JP" altLang="en-US" sz="2227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巻き三つ折り　</a:t>
                </a:r>
                <a:r>
                  <a:rPr lang="ja-JP" altLang="en-US" sz="2227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表面</a:t>
                </a:r>
                <a:r>
                  <a:rPr lang="en-US" altLang="ja-JP" sz="2227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※</a:t>
                </a:r>
                <a:r>
                  <a:rPr lang="ja-JP" altLang="en-US" sz="2227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右開き</a:t>
                </a:r>
                <a:endParaRPr lang="en-US" altLang="ja-JP" sz="2227" b="1" dirty="0" smtClean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endParaRPr>
              </a:p>
              <a:p>
                <a:pPr algn="ctr">
                  <a:defRPr/>
                </a:pPr>
                <a:r>
                  <a:rPr lang="ja-JP" altLang="en-US" sz="2227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仕上がりサイズ</a:t>
                </a:r>
                <a:r>
                  <a:rPr lang="en-US" altLang="ja-JP" sz="2227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(257mm×122mm)</a:t>
                </a:r>
                <a:endParaRPr lang="en-US" altLang="ja-JP" sz="2227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endParaRPr>
              </a:p>
            </p:txBody>
          </p:sp>
          <p:grpSp>
            <p:nvGrpSpPr>
              <p:cNvPr id="28" name="グループ化 27">
                <a:extLst>
                  <a:ext uri="{FF2B5EF4-FFF2-40B4-BE49-F238E27FC236}">
                    <a16:creationId xmlns="" xmlns:a16="http://schemas.microsoft.com/office/drawing/2014/main" id="{B32AE353-29C4-4B0A-B3C8-4EF5E84790D9}"/>
                  </a:ext>
                </a:extLst>
              </p:cNvPr>
              <p:cNvGrpSpPr/>
              <p:nvPr userDrawn="1"/>
            </p:nvGrpSpPr>
            <p:grpSpPr>
              <a:xfrm>
                <a:off x="0" y="1"/>
                <a:ext cx="7775575" cy="10907713"/>
                <a:chOff x="0" y="1"/>
                <a:chExt cx="7775575" cy="10907713"/>
              </a:xfrm>
            </p:grpSpPr>
            <p:sp>
              <p:nvSpPr>
                <p:cNvPr id="29" name="正方形/長方形 28">
                  <a:extLst>
                    <a:ext uri="{FF2B5EF4-FFF2-40B4-BE49-F238E27FC236}">
                      <a16:creationId xmlns="" xmlns:a16="http://schemas.microsoft.com/office/drawing/2014/main" id="{729DB529-E221-42B0-AA89-699F4A966F06}"/>
                    </a:ext>
                  </a:extLst>
                </p:cNvPr>
                <p:cNvSpPr/>
                <p:nvPr userDrawn="1"/>
              </p:nvSpPr>
              <p:spPr>
                <a:xfrm>
                  <a:off x="63042" y="123848"/>
                  <a:ext cx="7649075" cy="10659033"/>
                </a:xfrm>
                <a:prstGeom prst="rect">
                  <a:avLst/>
                </a:prstGeom>
                <a:noFill/>
                <a:ln w="9525">
                  <a:solidFill>
                    <a:srgbClr val="00B050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1114"/>
                </a:p>
              </p:txBody>
            </p:sp>
            <p:sp>
              <p:nvSpPr>
                <p:cNvPr id="30" name="正方形/長方形 29">
                  <a:extLst>
                    <a:ext uri="{FF2B5EF4-FFF2-40B4-BE49-F238E27FC236}">
                      <a16:creationId xmlns="" xmlns:a16="http://schemas.microsoft.com/office/drawing/2014/main" id="{8FFC68FE-4D91-420F-ACE3-8DA17E43A103}"/>
                    </a:ext>
                  </a:extLst>
                </p:cNvPr>
                <p:cNvSpPr/>
                <p:nvPr userDrawn="1"/>
              </p:nvSpPr>
              <p:spPr>
                <a:xfrm>
                  <a:off x="0" y="1"/>
                  <a:ext cx="7775575" cy="10907713"/>
                </a:xfrm>
                <a:prstGeom prst="rect">
                  <a:avLst/>
                </a:prstGeom>
                <a:noFill/>
                <a:ln w="9525">
                  <a:solidFill>
                    <a:srgbClr val="FF33CC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1114"/>
                </a:p>
              </p:txBody>
            </p:sp>
            <p:sp>
              <p:nvSpPr>
                <p:cNvPr id="31" name="正方形/長方形 30">
                  <a:extLst>
                    <a:ext uri="{FF2B5EF4-FFF2-40B4-BE49-F238E27FC236}">
                      <a16:creationId xmlns="" xmlns:a16="http://schemas.microsoft.com/office/drawing/2014/main" id="{7F66173D-B849-43B8-87F4-9819D6E06DA9}"/>
                    </a:ext>
                  </a:extLst>
                </p:cNvPr>
                <p:cNvSpPr/>
                <p:nvPr userDrawn="1"/>
              </p:nvSpPr>
              <p:spPr>
                <a:xfrm>
                  <a:off x="126084" y="248273"/>
                  <a:ext cx="7522991" cy="10410184"/>
                </a:xfrm>
                <a:prstGeom prst="rect">
                  <a:avLst/>
                </a:prstGeom>
                <a:noFill/>
                <a:ln w="9525">
                  <a:solidFill>
                    <a:srgbClr val="0070C0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1114"/>
                </a:p>
              </p:txBody>
            </p:sp>
          </p:grpSp>
        </p:grpSp>
        <p:grpSp>
          <p:nvGrpSpPr>
            <p:cNvPr id="14" name="グループ化 13"/>
            <p:cNvGrpSpPr/>
            <p:nvPr userDrawn="1"/>
          </p:nvGrpSpPr>
          <p:grpSpPr>
            <a:xfrm>
              <a:off x="60370" y="88284"/>
              <a:ext cx="10730257" cy="7598305"/>
              <a:chOff x="60370" y="88284"/>
              <a:chExt cx="10730257" cy="7598305"/>
            </a:xfrm>
          </p:grpSpPr>
          <p:grpSp>
            <p:nvGrpSpPr>
              <p:cNvPr id="15" name="グループ化 14"/>
              <p:cNvGrpSpPr/>
              <p:nvPr userDrawn="1"/>
            </p:nvGrpSpPr>
            <p:grpSpPr>
              <a:xfrm>
                <a:off x="60370" y="6971199"/>
                <a:ext cx="10730257" cy="604658"/>
                <a:chOff x="60370" y="6971199"/>
                <a:chExt cx="10730257" cy="604658"/>
              </a:xfrm>
            </p:grpSpPr>
            <p:cxnSp>
              <p:nvCxnSpPr>
                <p:cNvPr id="18" name="直線矢印コネクタ 17"/>
                <p:cNvCxnSpPr/>
                <p:nvPr userDrawn="1"/>
              </p:nvCxnSpPr>
              <p:spPr>
                <a:xfrm>
                  <a:off x="60370" y="7340531"/>
                  <a:ext cx="3596405" cy="0"/>
                </a:xfrm>
                <a:prstGeom prst="straightConnector1">
                  <a:avLst/>
                </a:prstGeom>
                <a:ln>
                  <a:solidFill>
                    <a:schemeClr val="bg1">
                      <a:lumMod val="50000"/>
                    </a:schemeClr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19" name="テキスト ボックス 18"/>
                <p:cNvSpPr txBox="1"/>
                <p:nvPr userDrawn="1"/>
              </p:nvSpPr>
              <p:spPr>
                <a:xfrm>
                  <a:off x="1216228" y="6971199"/>
                  <a:ext cx="1320800" cy="353134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en-US" altLang="ja-JP" sz="2194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122mm</a:t>
                  </a:r>
                  <a:endParaRPr kumimoji="1" lang="ja-JP" altLang="en-US" sz="2194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cxnSp>
              <p:nvCxnSpPr>
                <p:cNvPr id="20" name="直線矢印コネクタ 19"/>
                <p:cNvCxnSpPr/>
                <p:nvPr userDrawn="1"/>
              </p:nvCxnSpPr>
              <p:spPr>
                <a:xfrm>
                  <a:off x="3656775" y="7340531"/>
                  <a:ext cx="3596405" cy="0"/>
                </a:xfrm>
                <a:prstGeom prst="straightConnector1">
                  <a:avLst/>
                </a:prstGeom>
                <a:ln>
                  <a:solidFill>
                    <a:schemeClr val="bg1">
                      <a:lumMod val="50000"/>
                    </a:schemeClr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21" name="テキスト ボックス 20"/>
                <p:cNvSpPr txBox="1"/>
                <p:nvPr userDrawn="1"/>
              </p:nvSpPr>
              <p:spPr>
                <a:xfrm>
                  <a:off x="4765391" y="6980387"/>
                  <a:ext cx="1320800" cy="353134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en-US" altLang="ja-JP" sz="2194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122mm</a:t>
                  </a:r>
                  <a:endParaRPr kumimoji="1" lang="ja-JP" altLang="en-US" sz="2194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cxnSp>
              <p:nvCxnSpPr>
                <p:cNvPr id="22" name="直線矢印コネクタ 21"/>
                <p:cNvCxnSpPr/>
                <p:nvPr userDrawn="1"/>
              </p:nvCxnSpPr>
              <p:spPr>
                <a:xfrm>
                  <a:off x="7253180" y="7340531"/>
                  <a:ext cx="3537447" cy="0"/>
                </a:xfrm>
                <a:prstGeom prst="straightConnector1">
                  <a:avLst/>
                </a:prstGeom>
                <a:ln>
                  <a:solidFill>
                    <a:schemeClr val="bg1">
                      <a:lumMod val="50000"/>
                    </a:schemeClr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23" name="テキスト ボックス 22"/>
                <p:cNvSpPr txBox="1"/>
                <p:nvPr userDrawn="1"/>
              </p:nvSpPr>
              <p:spPr>
                <a:xfrm>
                  <a:off x="8329164" y="6971199"/>
                  <a:ext cx="1320800" cy="353134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en-US" altLang="ja-JP" sz="2194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120mm</a:t>
                  </a:r>
                  <a:endParaRPr kumimoji="1" lang="ja-JP" altLang="en-US" sz="2194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sp>
              <p:nvSpPr>
                <p:cNvPr id="24" name="テキスト ボックス 23"/>
                <p:cNvSpPr txBox="1"/>
                <p:nvPr userDrawn="1"/>
              </p:nvSpPr>
              <p:spPr>
                <a:xfrm>
                  <a:off x="1168695" y="7357478"/>
                  <a:ext cx="1320800" cy="218379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ja-JP" altLang="en-US" sz="1128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表</a:t>
                  </a:r>
                  <a:r>
                    <a:rPr kumimoji="1" lang="ja-JP" altLang="en-US" sz="1128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紙面</a:t>
                  </a:r>
                  <a:endParaRPr kumimoji="1" lang="ja-JP" altLang="en-US" sz="1128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sp>
              <p:nvSpPr>
                <p:cNvPr id="25" name="テキスト ボックス 24"/>
                <p:cNvSpPr txBox="1"/>
                <p:nvPr userDrawn="1"/>
              </p:nvSpPr>
              <p:spPr>
                <a:xfrm>
                  <a:off x="4740145" y="7332342"/>
                  <a:ext cx="1320800" cy="218379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ja-JP" altLang="en-US" sz="1128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裏表</a:t>
                  </a:r>
                  <a:r>
                    <a:rPr kumimoji="1" lang="ja-JP" altLang="en-US" sz="1128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紙面</a:t>
                  </a:r>
                  <a:endParaRPr kumimoji="1" lang="ja-JP" altLang="en-US" sz="1128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sp>
              <p:nvSpPr>
                <p:cNvPr id="26" name="テキスト ボックス 25"/>
                <p:cNvSpPr txBox="1"/>
                <p:nvPr userDrawn="1"/>
              </p:nvSpPr>
              <p:spPr>
                <a:xfrm>
                  <a:off x="8213858" y="7332342"/>
                  <a:ext cx="1777638" cy="218379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ja-JP" altLang="en-US" sz="1128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中に折り込まれる</a:t>
                  </a:r>
                  <a:r>
                    <a:rPr kumimoji="1" lang="ja-JP" altLang="en-US" sz="1128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面</a:t>
                  </a:r>
                  <a:endParaRPr kumimoji="1" lang="ja-JP" altLang="en-US" sz="1128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</p:grpSp>
          <p:cxnSp>
            <p:nvCxnSpPr>
              <p:cNvPr id="16" name="直線コネクタ 15"/>
              <p:cNvCxnSpPr/>
              <p:nvPr userDrawn="1"/>
            </p:nvCxnSpPr>
            <p:spPr>
              <a:xfrm>
                <a:off x="3656775" y="88284"/>
                <a:ext cx="0" cy="7598305"/>
              </a:xfrm>
              <a:prstGeom prst="line">
                <a:avLst/>
              </a:prstGeom>
              <a:ln>
                <a:solidFill>
                  <a:srgbClr val="00B05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7" name="直線コネクタ 16"/>
              <p:cNvCxnSpPr/>
              <p:nvPr userDrawn="1"/>
            </p:nvCxnSpPr>
            <p:spPr>
              <a:xfrm>
                <a:off x="7253180" y="88284"/>
                <a:ext cx="0" cy="7598305"/>
              </a:xfrm>
              <a:prstGeom prst="line">
                <a:avLst/>
              </a:prstGeom>
              <a:ln>
                <a:solidFill>
                  <a:srgbClr val="00B05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</p:spTree>
    <p:extLst>
      <p:ext uri="{BB962C8B-B14F-4D97-AF65-F5344CB8AC3E}">
        <p14:creationId xmlns:p14="http://schemas.microsoft.com/office/powerpoint/2010/main" val="409874936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54" r:id="rId1"/>
  </p:sldLayoutIdLst>
  <p:hf hdr="0" ftr="0" dt="0"/>
  <p:txStyles>
    <p:titleStyle>
      <a:lvl1pPr algn="l" defTabSz="1262421" rtl="0" eaLnBrk="1" latinLnBrk="0" hangingPunct="1">
        <a:lnSpc>
          <a:spcPct val="90000"/>
        </a:lnSpc>
        <a:spcBef>
          <a:spcPct val="0"/>
        </a:spcBef>
        <a:buNone/>
        <a:defRPr kumimoji="1" sz="607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15605" indent="-315605" algn="l" defTabSz="1262421" rtl="0" eaLnBrk="1" latinLnBrk="0" hangingPunct="1">
        <a:lnSpc>
          <a:spcPct val="90000"/>
        </a:lnSpc>
        <a:spcBef>
          <a:spcPts val="1381"/>
        </a:spcBef>
        <a:buFont typeface="Arial" panose="020B0604020202020204" pitchFamily="34" charset="0"/>
        <a:buChar char="•"/>
        <a:defRPr kumimoji="1" sz="3866" kern="1200">
          <a:solidFill>
            <a:schemeClr val="tx1"/>
          </a:solidFill>
          <a:latin typeface="+mn-lt"/>
          <a:ea typeface="+mn-ea"/>
          <a:cs typeface="+mn-cs"/>
        </a:defRPr>
      </a:lvl1pPr>
      <a:lvl2pPr marL="946815" indent="-315605" algn="l" defTabSz="1262421" rtl="0" eaLnBrk="1" latinLnBrk="0" hangingPunct="1">
        <a:lnSpc>
          <a:spcPct val="90000"/>
        </a:lnSpc>
        <a:spcBef>
          <a:spcPts val="690"/>
        </a:spcBef>
        <a:buFont typeface="Arial" panose="020B0604020202020204" pitchFamily="34" charset="0"/>
        <a:buChar char="•"/>
        <a:defRPr kumimoji="1" sz="3313" kern="1200">
          <a:solidFill>
            <a:schemeClr val="tx1"/>
          </a:solidFill>
          <a:latin typeface="+mn-lt"/>
          <a:ea typeface="+mn-ea"/>
          <a:cs typeface="+mn-cs"/>
        </a:defRPr>
      </a:lvl2pPr>
      <a:lvl3pPr marL="1578026" indent="-315605" algn="l" defTabSz="1262421" rtl="0" eaLnBrk="1" latinLnBrk="0" hangingPunct="1">
        <a:lnSpc>
          <a:spcPct val="90000"/>
        </a:lnSpc>
        <a:spcBef>
          <a:spcPts val="690"/>
        </a:spcBef>
        <a:buFont typeface="Arial" panose="020B0604020202020204" pitchFamily="34" charset="0"/>
        <a:buChar char="•"/>
        <a:defRPr kumimoji="1" sz="2761" kern="1200">
          <a:solidFill>
            <a:schemeClr val="tx1"/>
          </a:solidFill>
          <a:latin typeface="+mn-lt"/>
          <a:ea typeface="+mn-ea"/>
          <a:cs typeface="+mn-cs"/>
        </a:defRPr>
      </a:lvl3pPr>
      <a:lvl4pPr marL="2209236" indent="-315605" algn="l" defTabSz="1262421" rtl="0" eaLnBrk="1" latinLnBrk="0" hangingPunct="1">
        <a:lnSpc>
          <a:spcPct val="90000"/>
        </a:lnSpc>
        <a:spcBef>
          <a:spcPts val="690"/>
        </a:spcBef>
        <a:buFont typeface="Arial" panose="020B0604020202020204" pitchFamily="34" charset="0"/>
        <a:buChar char="•"/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4pPr>
      <a:lvl5pPr marL="2840446" indent="-315605" algn="l" defTabSz="1262421" rtl="0" eaLnBrk="1" latinLnBrk="0" hangingPunct="1">
        <a:lnSpc>
          <a:spcPct val="90000"/>
        </a:lnSpc>
        <a:spcBef>
          <a:spcPts val="690"/>
        </a:spcBef>
        <a:buFont typeface="Arial" panose="020B0604020202020204" pitchFamily="34" charset="0"/>
        <a:buChar char="•"/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5pPr>
      <a:lvl6pPr marL="3471657" indent="-315605" algn="l" defTabSz="1262421" rtl="0" eaLnBrk="1" latinLnBrk="0" hangingPunct="1">
        <a:lnSpc>
          <a:spcPct val="90000"/>
        </a:lnSpc>
        <a:spcBef>
          <a:spcPts val="690"/>
        </a:spcBef>
        <a:buFont typeface="Arial" panose="020B0604020202020204" pitchFamily="34" charset="0"/>
        <a:buChar char="•"/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6pPr>
      <a:lvl7pPr marL="4102867" indent="-315605" algn="l" defTabSz="1262421" rtl="0" eaLnBrk="1" latinLnBrk="0" hangingPunct="1">
        <a:lnSpc>
          <a:spcPct val="90000"/>
        </a:lnSpc>
        <a:spcBef>
          <a:spcPts val="690"/>
        </a:spcBef>
        <a:buFont typeface="Arial" panose="020B0604020202020204" pitchFamily="34" charset="0"/>
        <a:buChar char="•"/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7pPr>
      <a:lvl8pPr marL="4734077" indent="-315605" algn="l" defTabSz="1262421" rtl="0" eaLnBrk="1" latinLnBrk="0" hangingPunct="1">
        <a:lnSpc>
          <a:spcPct val="90000"/>
        </a:lnSpc>
        <a:spcBef>
          <a:spcPts val="690"/>
        </a:spcBef>
        <a:buFont typeface="Arial" panose="020B0604020202020204" pitchFamily="34" charset="0"/>
        <a:buChar char="•"/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8pPr>
      <a:lvl9pPr marL="5365288" indent="-315605" algn="l" defTabSz="1262421" rtl="0" eaLnBrk="1" latinLnBrk="0" hangingPunct="1">
        <a:lnSpc>
          <a:spcPct val="90000"/>
        </a:lnSpc>
        <a:spcBef>
          <a:spcPts val="690"/>
        </a:spcBef>
        <a:buFont typeface="Arial" panose="020B0604020202020204" pitchFamily="34" charset="0"/>
        <a:buChar char="•"/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1pPr>
      <a:lvl2pPr marL="631210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2pPr>
      <a:lvl3pPr marL="1262421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3pPr>
      <a:lvl4pPr marL="1893631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4pPr>
      <a:lvl5pPr marL="2524841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5pPr>
      <a:lvl6pPr marL="3156052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6pPr>
      <a:lvl7pPr marL="3787262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7pPr>
      <a:lvl8pPr marL="4418472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8pPr>
      <a:lvl9pPr marL="5049683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187" userDrawn="1">
          <p15:clr>
            <a:srgbClr val="F26B43"/>
          </p15:clr>
        </p15:guide>
        <p15:guide id="2" pos="310" userDrawn="1">
          <p15:clr>
            <a:srgbClr val="F26B43"/>
          </p15:clr>
        </p15:guide>
        <p15:guide id="3" orient="horz" pos="5797" userDrawn="1">
          <p15:clr>
            <a:srgbClr val="F26B43"/>
          </p15:clr>
        </p15:guide>
        <p15:guide id="4" pos="8042" userDrawn="1">
          <p15:clr>
            <a:srgbClr val="F26B43"/>
          </p15:clr>
        </p15:guide>
        <p15:guide id="5" orient="horz" pos="89" userDrawn="1">
          <p15:clr>
            <a:srgbClr val="F26B43"/>
          </p15:clr>
        </p15:guide>
        <p15:guide id="6" pos="116" userDrawn="1">
          <p15:clr>
            <a:srgbClr val="F26B43"/>
          </p15:clr>
        </p15:guide>
        <p15:guide id="7" pos="8275" userDrawn="1">
          <p15:clr>
            <a:srgbClr val="F26B43"/>
          </p15:clr>
        </p15:guide>
        <p15:guide id="8" orient="horz" pos="5915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137834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1</Words>
  <Application>Microsoft Office PowerPoint</Application>
  <PresentationFormat>ユーザー設定</PresentationFormat>
  <Paragraphs>1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Ｐゴシック</vt:lpstr>
      <vt:lpstr>ＭＳ ゴシック</vt:lpstr>
      <vt:lpstr>Arial</vt:lpstr>
      <vt:lpstr>Calibri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2020-07-01T06:48:46Z</dcterms:created>
  <dcterms:modified xsi:type="dcterms:W3CDTF">2024-05-08T03:40:02Z</dcterms:modified>
</cp:coreProperties>
</file>

<file path=docProps/thumbnail.jpeg>
</file>