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42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0907713" cy="7775575"/>
  <p:notesSz cx="6807200" cy="9939338"/>
  <p:defaultTextStyle>
    <a:defPPr>
      <a:defRPr lang="ja-JP"/>
    </a:defPPr>
    <a:lvl1pPr marL="0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29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257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386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516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645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774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199902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031" algn="l" defTabSz="914257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>
        <p:scale>
          <a:sx n="66" d="100"/>
          <a:sy n="66" d="100"/>
        </p:scale>
        <p:origin x="732" y="44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295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295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0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2513" y="1243013"/>
            <a:ext cx="47021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18" tIns="45760" rIns="91518" bIns="4576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8"/>
            <a:ext cx="5445760" cy="3913615"/>
          </a:xfrm>
          <a:prstGeom prst="rect">
            <a:avLst/>
          </a:prstGeom>
        </p:spPr>
        <p:txBody>
          <a:bodyPr vert="horz" lIns="91518" tIns="45760" rIns="91518" bIns="457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0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1pPr>
    <a:lvl2pPr marL="457129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2pPr>
    <a:lvl3pPr marL="914257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3pPr>
    <a:lvl4pPr marL="1371386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4pPr>
    <a:lvl5pPr marL="1828516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5pPr>
    <a:lvl6pPr marL="2285645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6pPr>
    <a:lvl7pPr marL="2742774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7pPr>
    <a:lvl8pPr marL="3199902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8pPr>
    <a:lvl9pPr marL="3657031" algn="l" defTabSz="914257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52513" y="1243013"/>
            <a:ext cx="4702175" cy="3352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93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1217439" y="1750351"/>
            <a:ext cx="3284671" cy="65556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017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813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1213515" y="2532574"/>
            <a:ext cx="3288594" cy="90576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017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813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813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1213515" y="3564994"/>
            <a:ext cx="3288594" cy="78066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017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813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813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1227505" y="4472316"/>
            <a:ext cx="3288594" cy="112158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55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855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46472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10" b="1" dirty="0" smtClean="0">
                <a:latin typeface="+mn-ea"/>
                <a:ea typeface="+mn-ea"/>
              </a:rPr>
              <a:t>・</a:t>
            </a:r>
            <a:r>
              <a:rPr lang="en-US" altLang="ja-JP" sz="998" b="1" dirty="0" smtClean="0">
                <a:latin typeface="+mn-ea"/>
                <a:ea typeface="+mn-ea"/>
              </a:rPr>
              <a:t>PDF</a:t>
            </a:r>
            <a:r>
              <a:rPr lang="ja-JP" altLang="en-US" sz="998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998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998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46472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610" b="1" dirty="0">
              <a:latin typeface="+mn-ea"/>
              <a:ea typeface="+mn-ea"/>
            </a:endParaRPr>
          </a:p>
        </p:txBody>
      </p:sp>
      <p:pic>
        <p:nvPicPr>
          <p:cNvPr id="25" name="Picture 2" descr="商品概要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7438" y="302745"/>
            <a:ext cx="3259741" cy="116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グループ化 3"/>
          <p:cNvGrpSpPr/>
          <p:nvPr userDrawn="1"/>
        </p:nvGrpSpPr>
        <p:grpSpPr>
          <a:xfrm>
            <a:off x="1" y="-666326"/>
            <a:ext cx="10907713" cy="8441902"/>
            <a:chOff x="1" y="-666326"/>
            <a:chExt cx="10907713" cy="8441902"/>
          </a:xfrm>
        </p:grpSpPr>
        <p:grpSp>
          <p:nvGrpSpPr>
            <p:cNvPr id="3" name="グループ化 2"/>
            <p:cNvGrpSpPr/>
            <p:nvPr userDrawn="1"/>
          </p:nvGrpSpPr>
          <p:grpSpPr>
            <a:xfrm>
              <a:off x="1" y="-666326"/>
              <a:ext cx="10907713" cy="8441902"/>
              <a:chOff x="1" y="-666326"/>
              <a:chExt cx="10907713" cy="8441902"/>
            </a:xfrm>
          </p:grpSpPr>
          <p:grpSp>
            <p:nvGrpSpPr>
              <p:cNvPr id="2" name="グループ化 1"/>
              <p:cNvGrpSpPr/>
              <p:nvPr userDrawn="1"/>
            </p:nvGrpSpPr>
            <p:grpSpPr>
              <a:xfrm>
                <a:off x="1" y="-666326"/>
                <a:ext cx="10907713" cy="8441902"/>
                <a:chOff x="1" y="-666326"/>
                <a:chExt cx="10907713" cy="8441902"/>
              </a:xfrm>
            </p:grpSpPr>
            <p:grpSp>
              <p:nvGrpSpPr>
                <p:cNvPr id="11" name="グループ化 10"/>
                <p:cNvGrpSpPr/>
                <p:nvPr userDrawn="1"/>
              </p:nvGrpSpPr>
              <p:grpSpPr>
                <a:xfrm>
                  <a:off x="1" y="-666326"/>
                  <a:ext cx="10907713" cy="8441902"/>
                  <a:chOff x="-28065" y="-666327"/>
                  <a:chExt cx="10907713" cy="8441902"/>
                </a:xfrm>
              </p:grpSpPr>
              <p:grpSp>
                <p:nvGrpSpPr>
                  <p:cNvPr id="12" name="グループ化 11">
                    <a:extLst>
                      <a:ext uri="{FF2B5EF4-FFF2-40B4-BE49-F238E27FC236}">
                        <a16:creationId xmlns:a16="http://schemas.microsoft.com/office/drawing/2014/main" xmlns="" id="{DB306C35-AFF2-401E-BF39-461615721C56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28065" y="-666327"/>
                    <a:ext cx="10907713" cy="8441902"/>
                    <a:chOff x="0" y="-934734"/>
                    <a:chExt cx="7775575" cy="11842447"/>
                  </a:xfrm>
                </p:grpSpPr>
                <p:sp>
                  <p:nvSpPr>
                    <p:cNvPr id="18" name="Rectangle 23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333837" y="-934734"/>
                      <a:ext cx="7107899" cy="858982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FFFFFF"/>
                      </a:solidFill>
                    </a:ln>
                  </p:spPr>
                  <p:style>
                    <a:lnRef idx="2">
                      <a:schemeClr val="accent5">
                        <a:shade val="50000"/>
                      </a:schemeClr>
                    </a:lnRef>
                    <a:fillRef idx="1">
                      <a:schemeClr val="accent5"/>
                    </a:fillRef>
                    <a:effectRef idx="0">
                      <a:schemeClr val="accent5"/>
                    </a:effectRef>
                    <a:fontRef idx="minor">
                      <a:schemeClr val="lt1"/>
                    </a:fontRef>
                  </p:style>
                  <p:txBody>
                    <a:bodyPr wrap="square" lIns="48874" tIns="24437" rIns="48874" bIns="24437" anchor="ctr">
                      <a:spAutoFit/>
                    </a:bodyPr>
                    <a:lstStyle>
                      <a:lvl1pPr defTabSz="684213">
                        <a:tabLst>
                          <a:tab pos="2024063" algn="ctr"/>
                          <a:tab pos="4048125" algn="r"/>
                        </a:tabLst>
                        <a:defRPr kumimoji="1" sz="16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marL="742950" indent="-285750" defTabSz="684213">
                        <a:tabLst>
                          <a:tab pos="2024063" algn="ctr"/>
                          <a:tab pos="4048125" algn="r"/>
                        </a:tabLst>
                        <a:defRPr kumimoji="1" sz="16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marL="1143000" indent="-228600" defTabSz="684213">
                        <a:tabLst>
                          <a:tab pos="2024063" algn="ctr"/>
                          <a:tab pos="4048125" algn="r"/>
                        </a:tabLst>
                        <a:defRPr kumimoji="1" sz="16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marL="1600200" indent="-228600" defTabSz="684213">
                        <a:tabLst>
                          <a:tab pos="2024063" algn="ctr"/>
                          <a:tab pos="4048125" algn="r"/>
                        </a:tabLst>
                        <a:defRPr kumimoji="1" sz="16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marL="2057400" indent="-228600" defTabSz="684213">
                        <a:tabLst>
                          <a:tab pos="2024063" algn="ctr"/>
                          <a:tab pos="4048125" algn="r"/>
                        </a:tabLst>
                        <a:defRPr kumimoji="1" sz="16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marL="2514600" indent="-228600" defTabSz="6842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2024063" algn="ctr"/>
                          <a:tab pos="4048125" algn="r"/>
                        </a:tabLst>
                        <a:defRPr kumimoji="1" sz="16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marL="2971800" indent="-228600" defTabSz="6842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2024063" algn="ctr"/>
                          <a:tab pos="4048125" algn="r"/>
                        </a:tabLst>
                        <a:defRPr kumimoji="1" sz="16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marL="3429000" indent="-228600" defTabSz="6842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2024063" algn="ctr"/>
                          <a:tab pos="4048125" algn="r"/>
                        </a:tabLst>
                        <a:defRPr kumimoji="1" sz="16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marL="3886200" indent="-228600" defTabSz="6842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2024063" algn="ctr"/>
                          <a:tab pos="4048125" algn="r"/>
                        </a:tabLst>
                        <a:defRPr kumimoji="1" sz="16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algn="ctr">
                        <a:defRPr/>
                      </a:pPr>
                      <a:r>
                        <a:rPr lang="en-US" altLang="ja-JP" sz="1829" b="1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A4</a:t>
                      </a:r>
                      <a:r>
                        <a:rPr lang="ja-JP" altLang="en-US" sz="1829" b="1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二つ折り　表面</a:t>
                      </a:r>
                      <a:endParaRPr lang="en-US" altLang="ja-JP" sz="1829" b="1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  <a:p>
                      <a:pPr algn="ctr">
                        <a:defRPr/>
                      </a:pPr>
                      <a:r>
                        <a:rPr lang="ja-JP" altLang="en-US" sz="1829" b="1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仕上がりサイズ</a:t>
                      </a:r>
                      <a:r>
                        <a:rPr lang="en-US" altLang="ja-JP" sz="1829" b="1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(210mm×297mm)</a:t>
                      </a:r>
                      <a:endParaRPr lang="en-US" altLang="ja-JP" sz="1829" b="1" dirty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p:txBody>
                </p:sp>
                <p:grpSp>
                  <p:nvGrpSpPr>
                    <p:cNvPr id="19" name="グループ化 18">
                      <a:extLst>
                        <a:ext uri="{FF2B5EF4-FFF2-40B4-BE49-F238E27FC236}">
                          <a16:creationId xmlns:a16="http://schemas.microsoft.com/office/drawing/2014/main" xmlns="" id="{B32AE353-29C4-4B0A-B3C8-4EF5E84790D9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0" y="0"/>
                      <a:ext cx="7775575" cy="10907713"/>
                      <a:chOff x="0" y="0"/>
                      <a:chExt cx="7775575" cy="10907713"/>
                    </a:xfrm>
                  </p:grpSpPr>
                  <p:sp>
                    <p:nvSpPr>
                      <p:cNvPr id="20" name="正方形/長方形 19">
                        <a:extLst>
                          <a:ext uri="{FF2B5EF4-FFF2-40B4-BE49-F238E27FC236}">
                            <a16:creationId xmlns:a16="http://schemas.microsoft.com/office/drawing/2014/main" xmlns="" id="{729DB529-E221-42B0-AA89-699F4A966F06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76987" y="151504"/>
                        <a:ext cx="7621804" cy="1060529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B050"/>
                        </a:solidFill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sz="915"/>
                      </a:p>
                    </p:txBody>
                  </p:sp>
                  <p:sp>
                    <p:nvSpPr>
                      <p:cNvPr id="21" name="正方形/長方形 20">
                        <a:extLst>
                          <a:ext uri="{FF2B5EF4-FFF2-40B4-BE49-F238E27FC236}">
                            <a16:creationId xmlns:a16="http://schemas.microsoft.com/office/drawing/2014/main" xmlns="" id="{8FFC68FE-4D91-420F-ACE3-8DA17E43A103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0" y="0"/>
                        <a:ext cx="7775575" cy="1090771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33CC"/>
                        </a:solidFill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sz="915"/>
                      </a:p>
                    </p:txBody>
                  </p:sp>
                  <p:sp>
                    <p:nvSpPr>
                      <p:cNvPr id="22" name="正方形/長方形 21">
                        <a:extLst>
                          <a:ext uri="{FF2B5EF4-FFF2-40B4-BE49-F238E27FC236}">
                            <a16:creationId xmlns:a16="http://schemas.microsoft.com/office/drawing/2014/main" xmlns="" id="{7F66173D-B849-43B8-87F4-9819D6E06DA9}"/>
                          </a:ext>
                        </a:extLst>
                      </p:cNvPr>
                      <p:cNvSpPr/>
                      <p:nvPr userDrawn="1"/>
                    </p:nvSpPr>
                    <p:spPr>
                      <a:xfrm>
                        <a:off x="153975" y="303009"/>
                        <a:ext cx="7467828" cy="10302291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70C0"/>
                        </a:solidFill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 sz="915"/>
                      </a:p>
                    </p:txBody>
                  </p:sp>
                </p:grpSp>
              </p:grpSp>
              <p:grpSp>
                <p:nvGrpSpPr>
                  <p:cNvPr id="13" name="グループ化 12"/>
                  <p:cNvGrpSpPr/>
                  <p:nvPr userDrawn="1"/>
                </p:nvGrpSpPr>
                <p:grpSpPr>
                  <a:xfrm>
                    <a:off x="123439" y="107999"/>
                    <a:ext cx="5302651" cy="7560000"/>
                    <a:chOff x="123439" y="107999"/>
                    <a:chExt cx="5302651" cy="7560000"/>
                  </a:xfrm>
                </p:grpSpPr>
                <p:grpSp>
                  <p:nvGrpSpPr>
                    <p:cNvPr id="14" name="グループ化 13"/>
                    <p:cNvGrpSpPr/>
                    <p:nvPr userDrawn="1"/>
                  </p:nvGrpSpPr>
                  <p:grpSpPr>
                    <a:xfrm>
                      <a:off x="123439" y="7013265"/>
                      <a:ext cx="5302650" cy="277000"/>
                      <a:chOff x="123439" y="7013265"/>
                      <a:chExt cx="5302650" cy="277000"/>
                    </a:xfrm>
                  </p:grpSpPr>
                  <p:cxnSp>
                    <p:nvCxnSpPr>
                      <p:cNvPr id="16" name="直線矢印コネクタ 15"/>
                      <p:cNvCxnSpPr/>
                      <p:nvPr userDrawn="1"/>
                    </p:nvCxnSpPr>
                    <p:spPr>
                      <a:xfrm>
                        <a:off x="123439" y="7290265"/>
                        <a:ext cx="5302650" cy="0"/>
                      </a:xfrm>
                      <a:prstGeom prst="straightConnector1">
                        <a:avLst/>
                      </a:prstGeom>
                      <a:ln>
                        <a:solidFill>
                          <a:schemeClr val="bg1">
                            <a:lumMod val="50000"/>
                          </a:schemeClr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7" name="テキスト ボックス 16"/>
                      <p:cNvSpPr txBox="1"/>
                      <p:nvPr userDrawn="1"/>
                    </p:nvSpPr>
                    <p:spPr>
                      <a:xfrm>
                        <a:off x="2092607" y="7013265"/>
                        <a:ext cx="1320800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kumimoji="1" lang="en-US" altLang="ja-JP" sz="1200" dirty="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</a:rPr>
                          <a:t>148.5mm</a:t>
                        </a:r>
                        <a:endParaRPr kumimoji="1" lang="ja-JP" altLang="en-US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</a:endParaRPr>
                      </a:p>
                    </p:txBody>
                  </p:sp>
                </p:grpSp>
                <p:cxnSp>
                  <p:nvCxnSpPr>
                    <p:cNvPr id="15" name="直線コネクタ 14"/>
                    <p:cNvCxnSpPr/>
                    <p:nvPr userDrawn="1"/>
                  </p:nvCxnSpPr>
                  <p:spPr>
                    <a:xfrm>
                      <a:off x="5426090" y="107999"/>
                      <a:ext cx="0" cy="7560000"/>
                    </a:xfrm>
                    <a:prstGeom prst="line">
                      <a:avLst/>
                    </a:prstGeom>
                    <a:ln>
                      <a:solidFill>
                        <a:srgbClr val="00B05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23" name="直線矢印コネクタ 22"/>
                <p:cNvCxnSpPr/>
                <p:nvPr userDrawn="1"/>
              </p:nvCxnSpPr>
              <p:spPr>
                <a:xfrm>
                  <a:off x="5454151" y="7290263"/>
                  <a:ext cx="5302649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テキスト ボックス 23"/>
                <p:cNvSpPr txBox="1"/>
                <p:nvPr userDrawn="1"/>
              </p:nvSpPr>
              <p:spPr>
                <a:xfrm>
                  <a:off x="7358834" y="7013266"/>
                  <a:ext cx="13208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200" dirty="0" smtClean="0">
                      <a:solidFill>
                        <a:schemeClr val="accent3">
                          <a:lumMod val="75000"/>
                        </a:schemeClr>
                      </a:solidFill>
                    </a:rPr>
                    <a:t>148.5mm</a:t>
                  </a:r>
                  <a:endParaRPr kumimoji="1" lang="ja-JP" altLang="en-US" sz="1200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26" name="テキスト ボックス 25"/>
              <p:cNvSpPr txBox="1"/>
              <p:nvPr userDrawn="1"/>
            </p:nvSpPr>
            <p:spPr>
              <a:xfrm>
                <a:off x="2120673" y="7306290"/>
                <a:ext cx="13208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12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裏表紙面</a:t>
                </a:r>
                <a:endParaRPr kumimoji="1" lang="ja-JP" altLang="en-US" sz="12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7" name="テキスト ボックス 26"/>
            <p:cNvSpPr txBox="1"/>
            <p:nvPr userDrawn="1"/>
          </p:nvSpPr>
          <p:spPr>
            <a:xfrm>
              <a:off x="7358829" y="7294645"/>
              <a:ext cx="132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" dirty="0" smtClean="0">
                  <a:solidFill>
                    <a:schemeClr val="accent3">
                      <a:lumMod val="75000"/>
                    </a:schemeClr>
                  </a:solidFill>
                </a:rPr>
                <a:t>表紙面</a:t>
              </a:r>
              <a:endParaRPr kumimoji="1" lang="ja-JP" altLang="en-US" sz="12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752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254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6585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95" userDrawn="1">
          <p15:clr>
            <a:srgbClr val="F26B43"/>
          </p15:clr>
        </p15:guide>
        <p15:guide id="7" pos="6776" userDrawn="1">
          <p15:clr>
            <a:srgbClr val="F26B43"/>
          </p15:clr>
        </p15:guide>
        <p15:guide id="8" orient="horz" pos="485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2024-05-24T02:10:48Z</dcterms:modified>
</cp:coreProperties>
</file>