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50" d="100"/>
          <a:sy n="50" d="100"/>
        </p:scale>
        <p:origin x="1068" y="576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B4-Z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　表面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257mm×121.3mm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27310" cy="7598305"/>
              <a:chOff x="60370" y="88284"/>
              <a:chExt cx="10727310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27310" cy="614299"/>
                <a:chOff x="60370" y="6971199"/>
                <a:chExt cx="10727310" cy="614299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614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191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39884" y="7367119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紙面のウラ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614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191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2024-05-08T07:06:10Z</dcterms:modified>
</cp:coreProperties>
</file>