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54" y="13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109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A7D622B3-905F-35AA-E632-68B6E2611CF6}"/>
              </a:ext>
            </a:extLst>
          </p:cNvPr>
          <p:cNvGrpSpPr/>
          <p:nvPr userDrawn="1"/>
        </p:nvGrpSpPr>
        <p:grpSpPr>
          <a:xfrm>
            <a:off x="1" y="-804950"/>
            <a:ext cx="10907713" cy="8580526"/>
            <a:chOff x="0" y="-1129199"/>
            <a:chExt cx="7775575" cy="12036912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95B43A1F-1E71-3C30-8ED8-33B08A4036D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1129199"/>
              <a:ext cx="6429366" cy="1159410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505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A4</a:t>
              </a:r>
              <a:r>
                <a:rPr lang="ja-JP" altLang="en-US" sz="505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505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(210mm×297mm)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46ED6277-EE9E-B5E2-DE1B-72E53027FB9D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D2EA2EFC-68A9-3905-4A2A-FE20BBD042C6}"/>
                  </a:ext>
                </a:extLst>
              </p:cNvPr>
              <p:cNvSpPr/>
              <p:nvPr userDrawn="1"/>
            </p:nvSpPr>
            <p:spPr>
              <a:xfrm>
                <a:off x="76987" y="151503"/>
                <a:ext cx="7621804" cy="10605301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25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0E9C08FC-BCAC-7E16-D104-8A392679D46A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25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1A9B4EE7-CAB8-284A-577A-11B81FDFAAED}"/>
                  </a:ext>
                </a:extLst>
              </p:cNvPr>
              <p:cNvSpPr/>
              <p:nvPr userDrawn="1"/>
            </p:nvSpPr>
            <p:spPr>
              <a:xfrm>
                <a:off x="153975" y="303007"/>
                <a:ext cx="7467828" cy="10302292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25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AC9E5C9C-6D63-C28E-48AE-26AA779F9529}"/>
              </a:ext>
            </a:extLst>
          </p:cNvPr>
          <p:cNvSpPr txBox="1"/>
          <p:nvPr userDrawn="1"/>
        </p:nvSpPr>
        <p:spPr>
          <a:xfrm>
            <a:off x="11303702" y="2167750"/>
            <a:ext cx="5754799" cy="58477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800" b="1" dirty="0">
              <a:solidFill>
                <a:srgbClr val="0070C0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C628A8A8-AF05-D981-29D9-B6DB70EDDD34}"/>
              </a:ext>
            </a:extLst>
          </p:cNvPr>
          <p:cNvSpPr txBox="1"/>
          <p:nvPr userDrawn="1"/>
        </p:nvSpPr>
        <p:spPr>
          <a:xfrm>
            <a:off x="11303702" y="2922089"/>
            <a:ext cx="5758722" cy="80021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800" b="1" dirty="0">
              <a:solidFill>
                <a:srgbClr val="00B050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400" b="1" dirty="0">
              <a:solidFill>
                <a:schemeClr val="tx1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CC19B85E-5B46-2914-CC9A-FC2E434FDF04}"/>
              </a:ext>
            </a:extLst>
          </p:cNvPr>
          <p:cNvSpPr txBox="1"/>
          <p:nvPr userDrawn="1"/>
        </p:nvSpPr>
        <p:spPr>
          <a:xfrm>
            <a:off x="11303702" y="3891266"/>
            <a:ext cx="5758720" cy="800219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800" b="1" dirty="0">
              <a:solidFill>
                <a:srgbClr val="FF33CC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400" b="1" dirty="0">
              <a:solidFill>
                <a:schemeClr val="tx1"/>
              </a:solidFill>
            </a:endParaRPr>
          </a:p>
          <a:p>
            <a:r>
              <a:rPr kumimoji="1" lang="ja-JP" altLang="en-US" sz="140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AF1E0706-14BC-1D5D-8645-C13DD2CFE4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303705" y="4853485"/>
            <a:ext cx="5758723" cy="82734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83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683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28272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83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683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683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683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FEE8B21C-AAF5-81E3-BFCF-CC3F15096A4A}"/>
              </a:ext>
            </a:extLst>
          </p:cNvPr>
          <p:cNvSpPr/>
          <p:nvPr userDrawn="1"/>
        </p:nvSpPr>
        <p:spPr>
          <a:xfrm>
            <a:off x="11052197" y="6195604"/>
            <a:ext cx="57587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40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37588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35207" y="3240156"/>
            <a:ext cx="7437300" cy="1295230"/>
          </a:xfrm>
          <a:prstGeom prst="rect">
            <a:avLst/>
          </a:prstGeom>
          <a:noFill/>
        </p:spPr>
        <p:txBody>
          <a:bodyPr wrap="none" lIns="128274" tIns="64137" rIns="128274" bIns="64137">
            <a:spAutoFit/>
          </a:bodyPr>
          <a:lstStyle/>
          <a:p>
            <a:pPr algn="ctr"/>
            <a:r>
              <a:rPr lang="ja-JP" altLang="en-US" sz="7575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2024-05-29T06:06:32Z</dcterms:modified>
</cp:coreProperties>
</file>