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6" y="102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676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6" y="2800192"/>
            <a:ext cx="4011305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707931" y="4292212"/>
            <a:ext cx="4016097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698957" y="5974006"/>
            <a:ext cx="4016095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703747" y="7630244"/>
            <a:ext cx="4016097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6670" y="368154"/>
            <a:ext cx="3908381" cy="119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57732"/>
            <a:ext cx="13320713" cy="10425584"/>
            <a:chOff x="0" y="-1103382"/>
            <a:chExt cx="15335250" cy="12011099"/>
          </a:xfrm>
        </p:grpSpPr>
        <p:sp>
          <p:nvSpPr>
            <p:cNvPr id="13" name="テキスト ボックス 12"/>
            <p:cNvSpPr txBox="1"/>
            <p:nvPr userDrawn="1"/>
          </p:nvSpPr>
          <p:spPr>
            <a:xfrm>
              <a:off x="8662648" y="9774991"/>
              <a:ext cx="1856925" cy="495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194" dirty="0" smtClean="0">
                  <a:solidFill>
                    <a:schemeClr val="accent3">
                      <a:lumMod val="75000"/>
                    </a:schemeClr>
                  </a:solidFill>
                </a:rPr>
                <a:t>92mm</a:t>
              </a:r>
              <a:endParaRPr kumimoji="1" lang="ja-JP" altLang="en-US" sz="2194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4" name="グループ化 13"/>
            <p:cNvGrpSpPr/>
            <p:nvPr userDrawn="1"/>
          </p:nvGrpSpPr>
          <p:grpSpPr>
            <a:xfrm>
              <a:off x="0" y="-1103382"/>
              <a:ext cx="15335250" cy="12011099"/>
              <a:chOff x="0" y="-786547"/>
              <a:chExt cx="10907713" cy="856212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0" y="-786547"/>
                <a:ext cx="10907713" cy="8562124"/>
                <a:chOff x="0" y="-786547"/>
                <a:chExt cx="10907713" cy="8562124"/>
              </a:xfrm>
            </p:grpSpPr>
            <p:grpSp>
              <p:nvGrpSpPr>
                <p:cNvPr id="17" name="グループ化 16"/>
                <p:cNvGrpSpPr/>
                <p:nvPr userDrawn="1"/>
              </p:nvGrpSpPr>
              <p:grpSpPr>
                <a:xfrm>
                  <a:off x="0" y="-786547"/>
                  <a:ext cx="10907713" cy="8562124"/>
                  <a:chOff x="0" y="-786547"/>
                  <a:chExt cx="10907713" cy="8562124"/>
                </a:xfrm>
              </p:grpSpPr>
              <p:grpSp>
                <p:nvGrpSpPr>
                  <p:cNvPr id="19" name="グループ化 18"/>
                  <p:cNvGrpSpPr/>
                  <p:nvPr userDrawn="1"/>
                </p:nvGrpSpPr>
                <p:grpSpPr>
                  <a:xfrm>
                    <a:off x="0" y="-786547"/>
                    <a:ext cx="10907713" cy="8562124"/>
                    <a:chOff x="-28065" y="-786547"/>
                    <a:chExt cx="10907713" cy="8562124"/>
                  </a:xfrm>
                </p:grpSpPr>
                <p:grpSp>
                  <p:nvGrpSpPr>
                    <p:cNvPr id="21" name="グループ化 20">
                      <a:extLst>
                        <a:ext uri="{FF2B5EF4-FFF2-40B4-BE49-F238E27FC236}">
                          <a16:creationId xmlns="" xmlns:a16="http://schemas.microsoft.com/office/drawing/2014/main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786547"/>
                      <a:ext cx="10907713" cy="8562124"/>
                      <a:chOff x="0" y="-1103381"/>
                      <a:chExt cx="7775575" cy="12011096"/>
                    </a:xfrm>
                  </p:grpSpPr>
                  <p:sp>
                    <p:nvSpPr>
                      <p:cNvPr id="35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103381"/>
                        <a:ext cx="7107899" cy="84654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B4</a:t>
                        </a:r>
                        <a:r>
                          <a:rPr lang="ja-JP" altLang="en-US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表面</a:t>
                        </a:r>
                        <a:endParaRPr lang="en-US" altLang="ja-JP" sz="2227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227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(257mm×92mm)</a:t>
                        </a:r>
                        <a:endParaRPr lang="en-US" altLang="ja-JP" sz="2227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36" name="グループ化 35">
                        <a:extLst>
                          <a:ext uri="{FF2B5EF4-FFF2-40B4-BE49-F238E27FC236}">
                            <a16:creationId xmlns="" xmlns:a16="http://schemas.microsoft.com/office/drawing/2014/main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2"/>
                        <a:ext cx="7775575" cy="10907713"/>
                        <a:chOff x="0" y="2"/>
                        <a:chExt cx="7775575" cy="10907713"/>
                      </a:xfrm>
                    </p:grpSpPr>
                    <p:sp>
                      <p:nvSpPr>
                        <p:cNvPr id="37" name="正方形/長方形 36">
                          <a:extLst>
                            <a:ext uri="{FF2B5EF4-FFF2-40B4-BE49-F238E27FC236}">
                              <a16:creationId xmlns="" xmlns:a16="http://schemas.microsoft.com/office/drawing/2014/main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63042" y="124427"/>
                          <a:ext cx="7649075" cy="10659036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  <p:sp>
                      <p:nvSpPr>
                        <p:cNvPr id="38" name="正方形/長方形 37">
                          <a:extLst>
                            <a:ext uri="{FF2B5EF4-FFF2-40B4-BE49-F238E27FC236}">
                              <a16:creationId xmlns="" xmlns:a16="http://schemas.microsoft.com/office/drawing/2014/main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2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  <p:sp>
                      <p:nvSpPr>
                        <p:cNvPr id="39" name="正方形/長方形 38">
                          <a:extLst>
                            <a:ext uri="{FF2B5EF4-FFF2-40B4-BE49-F238E27FC236}">
                              <a16:creationId xmlns="" xmlns:a16="http://schemas.microsoft.com/office/drawing/2014/main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26084" y="248851"/>
                          <a:ext cx="7522991" cy="1041018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114"/>
                        </a:p>
                      </p:txBody>
                    </p:sp>
                  </p:grpSp>
                </p:grpSp>
                <p:grpSp>
                  <p:nvGrpSpPr>
                    <p:cNvPr id="22" name="グループ化 21"/>
                    <p:cNvGrpSpPr/>
                    <p:nvPr userDrawn="1"/>
                  </p:nvGrpSpPr>
                  <p:grpSpPr>
                    <a:xfrm>
                      <a:off x="60371" y="88697"/>
                      <a:ext cx="10789214" cy="7598306"/>
                      <a:chOff x="60371" y="88697"/>
                      <a:chExt cx="10789214" cy="7598306"/>
                    </a:xfrm>
                  </p:grpSpPr>
                  <p:grpSp>
                    <p:nvGrpSpPr>
                      <p:cNvPr id="23" name="グループ化 22"/>
                      <p:cNvGrpSpPr/>
                      <p:nvPr userDrawn="1"/>
                    </p:nvGrpSpPr>
                    <p:grpSpPr>
                      <a:xfrm>
                        <a:off x="60371" y="6959151"/>
                        <a:ext cx="10789214" cy="639064"/>
                        <a:chOff x="60371" y="6959151"/>
                        <a:chExt cx="10789214" cy="639064"/>
                      </a:xfrm>
                    </p:grpSpPr>
                    <p:cxnSp>
                      <p:nvCxnSpPr>
                        <p:cNvPr id="26" name="直線矢印コネクタ 25"/>
                        <p:cNvCxnSpPr/>
                        <p:nvPr userDrawn="1"/>
                      </p:nvCxnSpPr>
                      <p:spPr>
                        <a:xfrm>
                          <a:off x="60371" y="7340531"/>
                          <a:ext cx="265308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テキスト ボックス 26"/>
                        <p:cNvSpPr txBox="1"/>
                        <p:nvPr userDrawn="1"/>
                      </p:nvSpPr>
                      <p:spPr>
                        <a:xfrm>
                          <a:off x="795088" y="6976114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90mm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8" name="直線矢印コネクタ 27"/>
                        <p:cNvCxnSpPr/>
                        <p:nvPr userDrawn="1"/>
                      </p:nvCxnSpPr>
                      <p:spPr>
                        <a:xfrm>
                          <a:off x="5425935" y="7340777"/>
                          <a:ext cx="2712043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テキスト ボックス 28"/>
                        <p:cNvSpPr txBox="1"/>
                        <p:nvPr userDrawn="1"/>
                      </p:nvSpPr>
                      <p:spPr>
                        <a:xfrm>
                          <a:off x="3280346" y="6959151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92mm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30" name="直線矢印コネクタ 29"/>
                        <p:cNvCxnSpPr/>
                        <p:nvPr userDrawn="1"/>
                      </p:nvCxnSpPr>
                      <p:spPr>
                        <a:xfrm>
                          <a:off x="8137542" y="7339565"/>
                          <a:ext cx="2712043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8834505" y="6976114"/>
                          <a:ext cx="1320800" cy="3531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194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92mm</a:t>
                          </a:r>
                          <a:endParaRPr kumimoji="1" lang="ja-JP" altLang="en-US" sz="2194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6097059" y="7375469"/>
                          <a:ext cx="1320800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テキスト ボックス 32"/>
                        <p:cNvSpPr txBox="1"/>
                        <p:nvPr userDrawn="1"/>
                      </p:nvSpPr>
                      <p:spPr>
                        <a:xfrm>
                          <a:off x="3415437" y="7375469"/>
                          <a:ext cx="1320800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4" name="テキスト ボックス 33"/>
                        <p:cNvSpPr txBox="1"/>
                        <p:nvPr userDrawn="1"/>
                      </p:nvSpPr>
                      <p:spPr>
                        <a:xfrm>
                          <a:off x="616599" y="7379836"/>
                          <a:ext cx="1777638" cy="21837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1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</a:t>
                          </a:r>
                          <a:endParaRPr kumimoji="1" lang="ja-JP" altLang="en-US" sz="11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24" name="直線コネクタ 23"/>
                      <p:cNvCxnSpPr/>
                      <p:nvPr userDrawn="1"/>
                    </p:nvCxnSpPr>
                    <p:spPr>
                      <a:xfrm>
                        <a:off x="2713457" y="88697"/>
                        <a:ext cx="0" cy="7598306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直線コネクタ 24"/>
                      <p:cNvCxnSpPr/>
                      <p:nvPr userDrawn="1"/>
                    </p:nvCxnSpPr>
                    <p:spPr>
                      <a:xfrm>
                        <a:off x="5425935" y="88697"/>
                        <a:ext cx="0" cy="7598305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20" name="直線コネクタ 19"/>
                  <p:cNvCxnSpPr/>
                  <p:nvPr userDrawn="1"/>
                </p:nvCxnSpPr>
                <p:spPr>
                  <a:xfrm>
                    <a:off x="8165608" y="88697"/>
                    <a:ext cx="0" cy="7598305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テキスト ボックス 17"/>
                <p:cNvSpPr txBox="1"/>
                <p:nvPr userDrawn="1"/>
              </p:nvSpPr>
              <p:spPr>
                <a:xfrm>
                  <a:off x="8602486" y="7375468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矢印コネクタ 15"/>
              <p:cNvCxnSpPr/>
              <p:nvPr userDrawn="1"/>
            </p:nvCxnSpPr>
            <p:spPr>
              <a:xfrm>
                <a:off x="2741522" y="7340231"/>
                <a:ext cx="2712043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8501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2024-05-17T07:58:42Z</dcterms:modified>
</cp:coreProperties>
</file>