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7920038" cy="11250613"/>
  <p:notesSz cx="8178800" cy="114935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544" userDrawn="1">
          <p15:clr>
            <a:srgbClr val="A4A3A4"/>
          </p15:clr>
        </p15:guide>
        <p15:guide id="2" pos="249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546" y="138"/>
      </p:cViewPr>
      <p:guideLst>
        <p:guide orient="horz" pos="3544"/>
        <p:guide pos="24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632109" y="3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r">
              <a:defRPr sz="14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10916625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632109" y="10916625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r">
              <a:defRPr sz="14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544146" cy="576671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632765" y="0"/>
            <a:ext cx="3544146" cy="576671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r">
              <a:defRPr sz="14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24150" y="1436688"/>
            <a:ext cx="2730500" cy="3878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7537" tIns="53770" rIns="107537" bIns="5377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17880" y="5531250"/>
            <a:ext cx="6543040" cy="4525567"/>
          </a:xfrm>
          <a:prstGeom prst="rect">
            <a:avLst/>
          </a:prstGeom>
        </p:spPr>
        <p:txBody>
          <a:bodyPr vert="horz" lIns="107537" tIns="53770" rIns="107537" bIns="5377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0916834"/>
            <a:ext cx="3544146" cy="576670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632765" y="10916834"/>
            <a:ext cx="3544146" cy="576670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r">
              <a:defRPr sz="14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38209" rtl="0" eaLnBrk="1" latinLnBrk="0" hangingPunct="1">
      <a:defRPr kumimoji="1" sz="1232" kern="1200">
        <a:solidFill>
          <a:schemeClr val="tx1"/>
        </a:solidFill>
        <a:latin typeface="+mn-lt"/>
        <a:ea typeface="+mn-ea"/>
        <a:cs typeface="+mn-cs"/>
      </a:defRPr>
    </a:lvl1pPr>
    <a:lvl2pPr marL="469105" algn="l" defTabSz="938209" rtl="0" eaLnBrk="1" latinLnBrk="0" hangingPunct="1">
      <a:defRPr kumimoji="1" sz="1232" kern="1200">
        <a:solidFill>
          <a:schemeClr val="tx1"/>
        </a:solidFill>
        <a:latin typeface="+mn-lt"/>
        <a:ea typeface="+mn-ea"/>
        <a:cs typeface="+mn-cs"/>
      </a:defRPr>
    </a:lvl2pPr>
    <a:lvl3pPr marL="938209" algn="l" defTabSz="938209" rtl="0" eaLnBrk="1" latinLnBrk="0" hangingPunct="1">
      <a:defRPr kumimoji="1" sz="1232" kern="1200">
        <a:solidFill>
          <a:schemeClr val="tx1"/>
        </a:solidFill>
        <a:latin typeface="+mn-lt"/>
        <a:ea typeface="+mn-ea"/>
        <a:cs typeface="+mn-cs"/>
      </a:defRPr>
    </a:lvl3pPr>
    <a:lvl4pPr marL="1407314" algn="l" defTabSz="938209" rtl="0" eaLnBrk="1" latinLnBrk="0" hangingPunct="1">
      <a:defRPr kumimoji="1" sz="1232" kern="1200">
        <a:solidFill>
          <a:schemeClr val="tx1"/>
        </a:solidFill>
        <a:latin typeface="+mn-lt"/>
        <a:ea typeface="+mn-ea"/>
        <a:cs typeface="+mn-cs"/>
      </a:defRPr>
    </a:lvl4pPr>
    <a:lvl5pPr marL="1876418" algn="l" defTabSz="938209" rtl="0" eaLnBrk="1" latinLnBrk="0" hangingPunct="1">
      <a:defRPr kumimoji="1" sz="1232" kern="1200">
        <a:solidFill>
          <a:schemeClr val="tx1"/>
        </a:solidFill>
        <a:latin typeface="+mn-lt"/>
        <a:ea typeface="+mn-ea"/>
        <a:cs typeface="+mn-cs"/>
      </a:defRPr>
    </a:lvl5pPr>
    <a:lvl6pPr marL="2345523" algn="l" defTabSz="938209" rtl="0" eaLnBrk="1" latinLnBrk="0" hangingPunct="1">
      <a:defRPr kumimoji="1" sz="1232" kern="1200">
        <a:solidFill>
          <a:schemeClr val="tx1"/>
        </a:solidFill>
        <a:latin typeface="+mn-lt"/>
        <a:ea typeface="+mn-ea"/>
        <a:cs typeface="+mn-cs"/>
      </a:defRPr>
    </a:lvl6pPr>
    <a:lvl7pPr marL="2814627" algn="l" defTabSz="938209" rtl="0" eaLnBrk="1" latinLnBrk="0" hangingPunct="1">
      <a:defRPr kumimoji="1" sz="1232" kern="1200">
        <a:solidFill>
          <a:schemeClr val="tx1"/>
        </a:solidFill>
        <a:latin typeface="+mn-lt"/>
        <a:ea typeface="+mn-ea"/>
        <a:cs typeface="+mn-cs"/>
      </a:defRPr>
    </a:lvl7pPr>
    <a:lvl8pPr marL="3283732" algn="l" defTabSz="938209" rtl="0" eaLnBrk="1" latinLnBrk="0" hangingPunct="1">
      <a:defRPr kumimoji="1" sz="1232" kern="1200">
        <a:solidFill>
          <a:schemeClr val="tx1"/>
        </a:solidFill>
        <a:latin typeface="+mn-lt"/>
        <a:ea typeface="+mn-ea"/>
        <a:cs typeface="+mn-cs"/>
      </a:defRPr>
    </a:lvl8pPr>
    <a:lvl9pPr marL="3752837" algn="l" defTabSz="938209" rtl="0" eaLnBrk="1" latinLnBrk="0" hangingPunct="1">
      <a:defRPr kumimoji="1" sz="123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724150" y="1436688"/>
            <a:ext cx="2730500" cy="38782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2132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598994"/>
            <a:ext cx="6831033" cy="21745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2994955"/>
            <a:ext cx="6831033" cy="7138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10427654"/>
            <a:ext cx="1782009" cy="5989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10427654"/>
            <a:ext cx="2673013" cy="5989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10427654"/>
            <a:ext cx="1782009" cy="5989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Rectangle 23">
            <a:extLst>
              <a:ext uri="{FF2B5EF4-FFF2-40B4-BE49-F238E27FC236}">
                <a16:creationId xmlns:a16="http://schemas.microsoft.com/office/drawing/2014/main" id="{96922AB2-4E31-EF54-F8CB-5C5AFD02D86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20157" y="-784818"/>
            <a:ext cx="6548817" cy="480238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48874" tIns="24437" rIns="48874" bIns="24437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6842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24063" algn="ctr"/>
                <a:tab pos="4048125" algn="r"/>
              </a:tabLst>
              <a:defRPr/>
            </a:pP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紙製クリアファイル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</a:t>
            </a:r>
            <a:r>
              <a:rPr lang="en-US" altLang="ja-JP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312.5mm×220mm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)</a:t>
            </a:r>
          </a:p>
        </p:txBody>
      </p:sp>
      <p:sp>
        <p:nvSpPr>
          <p:cNvPr id="10" name="正方形/長方形 3">
            <a:extLst>
              <a:ext uri="{FF2B5EF4-FFF2-40B4-BE49-F238E27FC236}">
                <a16:creationId xmlns:a16="http://schemas.microsoft.com/office/drawing/2014/main" id="{54433016-1691-68CE-47C0-E5135E0F302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207565" y="7185273"/>
            <a:ext cx="4181381" cy="66665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315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315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315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315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</p:txBody>
      </p:sp>
      <p:sp>
        <p:nvSpPr>
          <p:cNvPr id="13" name="Rectangle 10">
            <a:extLst>
              <a:ext uri="{FF2B5EF4-FFF2-40B4-BE49-F238E27FC236}">
                <a16:creationId xmlns:a16="http://schemas.microsoft.com/office/drawing/2014/main" id="{60630A8E-EB85-5FE1-BAA6-9C1F8605D63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13294" y="48856"/>
            <a:ext cx="184731" cy="350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676"/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C02E0B4A-F595-D253-1D62-AD22CA04C7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255247"/>
            <a:ext cx="184731" cy="350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676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6A0B3707-F8D5-350C-AFD7-C80A865213D8}"/>
              </a:ext>
            </a:extLst>
          </p:cNvPr>
          <p:cNvSpPr/>
          <p:nvPr userDrawn="1"/>
        </p:nvSpPr>
        <p:spPr>
          <a:xfrm>
            <a:off x="8416904" y="8338798"/>
            <a:ext cx="37627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★ＰＤＦ変換の前に★</a:t>
            </a: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「表示」＞「スライドマスター」画面より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色つきガイド線と印刷範囲外を消してから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変換してください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134A1452-85F5-4CBA-E3B0-BD203A32CA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1"/>
            <a:ext cx="7916872" cy="11250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550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hdr="0" ftr="0" dt="0"/>
  <p:txStyles>
    <p:titleStyle>
      <a:lvl1pPr algn="l" defTabSz="791962" rtl="0" eaLnBrk="1" latinLnBrk="0" hangingPunct="1">
        <a:lnSpc>
          <a:spcPct val="90000"/>
        </a:lnSpc>
        <a:spcBef>
          <a:spcPct val="0"/>
        </a:spcBef>
        <a:buNone/>
        <a:defRPr kumimoji="1" sz="38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7990" indent="-197990" algn="l" defTabSz="791962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kumimoji="1" sz="2425" kern="1200">
          <a:solidFill>
            <a:schemeClr val="tx1"/>
          </a:solidFill>
          <a:latin typeface="+mn-lt"/>
          <a:ea typeface="+mn-ea"/>
          <a:cs typeface="+mn-cs"/>
        </a:defRPr>
      </a:lvl1pPr>
      <a:lvl2pPr marL="593971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989952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732" kern="1200">
          <a:solidFill>
            <a:schemeClr val="tx1"/>
          </a:solidFill>
          <a:latin typeface="+mn-lt"/>
          <a:ea typeface="+mn-ea"/>
          <a:cs typeface="+mn-cs"/>
        </a:defRPr>
      </a:lvl3pPr>
      <a:lvl4pPr marL="1385933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781914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2177895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573876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969857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365838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1pPr>
      <a:lvl2pPr marL="395981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91962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187943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583924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1979905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375886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771866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167847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2" userDrawn="1">
          <p15:clr>
            <a:srgbClr val="F26B43"/>
          </p15:clr>
        </p15:guide>
        <p15:guide id="2" pos="184" userDrawn="1">
          <p15:clr>
            <a:srgbClr val="F26B43"/>
          </p15:clr>
        </p15:guide>
        <p15:guide id="3" orient="horz" pos="6889" userDrawn="1">
          <p15:clr>
            <a:srgbClr val="F26B43"/>
          </p15:clr>
        </p15:guide>
        <p15:guide id="4" pos="4781" userDrawn="1">
          <p15:clr>
            <a:srgbClr val="F26B43"/>
          </p15:clr>
        </p15:guide>
        <p15:guide id="5" orient="horz" pos="105" userDrawn="1">
          <p15:clr>
            <a:srgbClr val="F26B43"/>
          </p15:clr>
        </p15:guide>
        <p15:guide id="6" pos="70" userDrawn="1">
          <p15:clr>
            <a:srgbClr val="F26B43"/>
          </p15:clr>
        </p15:guide>
        <p15:guide id="7" pos="4919" userDrawn="1">
          <p15:clr>
            <a:srgbClr val="F26B43"/>
          </p15:clr>
        </p15:guide>
        <p15:guide id="8" orient="horz" pos="703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825964" y="5119431"/>
            <a:ext cx="6268114" cy="1011745"/>
          </a:xfrm>
          <a:prstGeom prst="rect">
            <a:avLst/>
          </a:prstGeom>
          <a:noFill/>
        </p:spPr>
        <p:txBody>
          <a:bodyPr wrap="none" lIns="100197" tIns="50098" rIns="100197" bIns="50098">
            <a:spAutoFit/>
          </a:bodyPr>
          <a:lstStyle/>
          <a:p>
            <a:pPr algn="ctr"/>
            <a:r>
              <a:rPr lang="ja-JP" altLang="en-US" sz="5917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B7A1CC1-7A67-9D32-CB04-485DDB0A35AE}"/>
              </a:ext>
            </a:extLst>
          </p:cNvPr>
          <p:cNvSpPr/>
          <p:nvPr/>
        </p:nvSpPr>
        <p:spPr>
          <a:xfrm>
            <a:off x="-71604" y="1439861"/>
            <a:ext cx="7983668" cy="96152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Ｐゴシック</vt:lpstr>
      <vt:lpstr>ＭＳ 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2024-05-24T04:04:42Z</dcterms:modified>
</cp:coreProperties>
</file>