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75688" cy="45354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29" userDrawn="1">
          <p15:clr>
            <a:srgbClr val="A4A3A4"/>
          </p15:clr>
        </p15:guide>
        <p15:guide id="2" pos="27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510"/>
      </p:cViewPr>
      <p:guideLst>
        <p:guide orient="horz" pos="1429"/>
        <p:guide pos="27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" y="1279525"/>
            <a:ext cx="66024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0825" y="1279525"/>
            <a:ext cx="66024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56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315A4263-4A22-1D79-DBBA-6CA5622776F0}"/>
              </a:ext>
            </a:extLst>
          </p:cNvPr>
          <p:cNvGrpSpPr/>
          <p:nvPr userDrawn="1"/>
        </p:nvGrpSpPr>
        <p:grpSpPr>
          <a:xfrm>
            <a:off x="0" y="-499381"/>
            <a:ext cx="8675688" cy="5034869"/>
            <a:chOff x="0" y="-1200996"/>
            <a:chExt cx="7775575" cy="1210870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2D05AB00-06AC-8CA2-3CAD-59A8316B8E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200996"/>
              <a:ext cx="6429367" cy="1302998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A5437986-3820-4F16-2A1C-3F6E5F2338E0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97D811C9-BFDB-9E36-35F9-3067FC4785A4}"/>
                  </a:ext>
                </a:extLst>
              </p:cNvPr>
              <p:cNvSpPr/>
              <p:nvPr userDrawn="1"/>
            </p:nvSpPr>
            <p:spPr>
              <a:xfrm>
                <a:off x="96795" y="259737"/>
                <a:ext cx="7582265" cy="1038947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B4CA0FF2-ECDD-B3CE-4843-BEAEF2C5874B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052F8979-042F-3EB3-D9BA-28DFE9A264E0}"/>
                  </a:ext>
                </a:extLst>
              </p:cNvPr>
              <p:cNvSpPr/>
              <p:nvPr userDrawn="1"/>
            </p:nvSpPr>
            <p:spPr>
              <a:xfrm>
                <a:off x="193590" y="519474"/>
                <a:ext cx="7388675" cy="986999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51D4A564-064A-5D7C-1331-13A5CDAD59A6}"/>
              </a:ext>
            </a:extLst>
          </p:cNvPr>
          <p:cNvSpPr txBox="1"/>
          <p:nvPr userDrawn="1"/>
        </p:nvSpPr>
        <p:spPr>
          <a:xfrm>
            <a:off x="9031376" y="111063"/>
            <a:ext cx="4621054" cy="7583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600" b="1" dirty="0">
              <a:solidFill>
                <a:srgbClr val="0070C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2728" b="1" dirty="0">
                <a:solidFill>
                  <a:schemeClr val="tx1"/>
                </a:solidFill>
              </a:rPr>
              <a:t>。</a:t>
            </a:r>
            <a:endParaRPr kumimoji="1" lang="en-US" altLang="ja-JP" sz="2728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1DA84C0D-0335-F8FE-BC27-B23A3596F229}"/>
              </a:ext>
            </a:extLst>
          </p:cNvPr>
          <p:cNvSpPr txBox="1"/>
          <p:nvPr userDrawn="1"/>
        </p:nvSpPr>
        <p:spPr>
          <a:xfrm>
            <a:off x="9031376" y="1068103"/>
            <a:ext cx="4621054" cy="6867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591" b="1" dirty="0">
              <a:solidFill>
                <a:srgbClr val="00B05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13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B464776A-985F-E9DA-E23F-65EAA1A10473}"/>
              </a:ext>
            </a:extLst>
          </p:cNvPr>
          <p:cNvSpPr txBox="1"/>
          <p:nvPr userDrawn="1"/>
        </p:nvSpPr>
        <p:spPr>
          <a:xfrm>
            <a:off x="9031377" y="1899177"/>
            <a:ext cx="4580326" cy="686726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591" b="1" dirty="0">
              <a:solidFill>
                <a:srgbClr val="FF33CC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636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0D9EFAF9-3D29-A628-7F00-F2E2E11D4B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031376" y="2730251"/>
            <a:ext cx="4580328" cy="6933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91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591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07858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3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13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13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13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18512830-00CE-A6CB-93D9-68D45AE4985D}"/>
              </a:ext>
            </a:extLst>
          </p:cNvPr>
          <p:cNvSpPr/>
          <p:nvPr userDrawn="1"/>
        </p:nvSpPr>
        <p:spPr>
          <a:xfrm>
            <a:off x="9031377" y="3597660"/>
            <a:ext cx="4580326" cy="82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591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13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26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604693" rtl="0" eaLnBrk="1" latinLnBrk="0" hangingPunct="1">
        <a:lnSpc>
          <a:spcPct val="90000"/>
        </a:lnSpc>
        <a:spcBef>
          <a:spcPct val="0"/>
        </a:spcBef>
        <a:buNone/>
        <a:defRPr kumimoji="1" sz="2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1173" indent="-151173" algn="l" defTabSz="604693" rtl="0" eaLnBrk="1" latinLnBrk="0" hangingPunct="1">
        <a:lnSpc>
          <a:spcPct val="90000"/>
        </a:lnSpc>
        <a:spcBef>
          <a:spcPts val="661"/>
        </a:spcBef>
        <a:buFont typeface="Arial" panose="020B0604020202020204" pitchFamily="34" charset="0"/>
        <a:buChar char="•"/>
        <a:defRPr kumimoji="1" sz="1852" kern="1200">
          <a:solidFill>
            <a:schemeClr val="tx1"/>
          </a:solidFill>
          <a:latin typeface="+mn-lt"/>
          <a:ea typeface="+mn-ea"/>
          <a:cs typeface="+mn-cs"/>
        </a:defRPr>
      </a:lvl1pPr>
      <a:lvl2pPr marL="453520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587" kern="1200">
          <a:solidFill>
            <a:schemeClr val="tx1"/>
          </a:solidFill>
          <a:latin typeface="+mn-lt"/>
          <a:ea typeface="+mn-ea"/>
          <a:cs typeface="+mn-cs"/>
        </a:defRPr>
      </a:lvl2pPr>
      <a:lvl3pPr marL="755866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58212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360559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" userDrawn="1">
          <p15:clr>
            <a:srgbClr val="F26B43"/>
          </p15:clr>
        </p15:guide>
        <p15:guide id="2" pos="203" userDrawn="1">
          <p15:clr>
            <a:srgbClr val="F26B43"/>
          </p15:clr>
        </p15:guide>
        <p15:guide id="3" orient="horz" pos="2777" userDrawn="1">
          <p15:clr>
            <a:srgbClr val="F26B43"/>
          </p15:clr>
        </p15:guide>
        <p15:guide id="4" pos="5237" userDrawn="1">
          <p15:clr>
            <a:srgbClr val="F26B43"/>
          </p15:clr>
        </p15:guide>
        <p15:guide id="5" orient="horz" pos="42" userDrawn="1">
          <p15:clr>
            <a:srgbClr val="F26B43"/>
          </p15:clr>
        </p15:guide>
        <p15:guide id="6" pos="75" userDrawn="1">
          <p15:clr>
            <a:srgbClr val="F26B43"/>
          </p15:clr>
        </p15:guide>
        <p15:guide id="7" pos="5390" userDrawn="1">
          <p15:clr>
            <a:srgbClr val="F26B43"/>
          </p15:clr>
        </p15:guide>
        <p15:guide id="8" orient="horz" pos="28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32889" y="1139660"/>
            <a:ext cx="6496852" cy="2448716"/>
          </a:xfrm>
          <a:prstGeom prst="rect">
            <a:avLst/>
          </a:prstGeom>
          <a:noFill/>
        </p:spPr>
        <p:txBody>
          <a:bodyPr wrap="square" lIns="207871" tIns="103934" rIns="207871" bIns="103934">
            <a:spAutoFit/>
          </a:bodyPr>
          <a:lstStyle/>
          <a:p>
            <a:pPr algn="ctr"/>
            <a:r>
              <a:rPr lang="ja-JP" altLang="en-US" sz="727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2024-05-29T08:07:39Z</dcterms:modified>
</cp:coreProperties>
</file>