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removePersonalInfoOnSave="1" saveSubsetFonts="1">
  <p:sldMasterIdLst>
    <p:sldMasterId id="2147483724" r:id="rId1"/>
  </p:sldMasterIdLst>
  <p:notesMasterIdLst>
    <p:notesMasterId r:id="rId3"/>
  </p:notesMasterIdLst>
  <p:handoutMasterIdLst>
    <p:handoutMasterId r:id="rId4"/>
  </p:handoutMasterIdLst>
  <p:sldIdLst>
    <p:sldId id="264" r:id="rId2"/>
  </p:sldIdLst>
  <p:sldSz cx="7775575" cy="5543550"/>
  <p:notesSz cx="7104063" cy="102346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既定のセクション" id="{E5302498-EA80-4D93-B078-4175A5C773FC}">
          <p14:sldIdLst>
            <p14:sldId id="26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746" userDrawn="1">
          <p15:clr>
            <a:srgbClr val="A4A3A4"/>
          </p15:clr>
        </p15:guide>
        <p15:guide id="2" pos="244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33CC"/>
    <a:srgbClr val="FF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395" autoAdjust="0"/>
    <p:restoredTop sz="94660"/>
  </p:normalViewPr>
  <p:slideViewPr>
    <p:cSldViewPr snapToGrid="0">
      <p:cViewPr>
        <p:scale>
          <a:sx n="118" d="100"/>
          <a:sy n="118" d="100"/>
        </p:scale>
        <p:origin x="84" y="-672"/>
      </p:cViewPr>
      <p:guideLst>
        <p:guide orient="horz" pos="1746"/>
        <p:guide pos="244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396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3" y="1"/>
            <a:ext cx="3078981" cy="513693"/>
          </a:xfrm>
          <a:prstGeom prst="rect">
            <a:avLst/>
          </a:prstGeom>
        </p:spPr>
        <p:txBody>
          <a:bodyPr vert="horz" lIns="94759" tIns="47380" rIns="94759" bIns="4738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4023424" y="1"/>
            <a:ext cx="3078981" cy="513693"/>
          </a:xfrm>
          <a:prstGeom prst="rect">
            <a:avLst/>
          </a:prstGeom>
        </p:spPr>
        <p:txBody>
          <a:bodyPr vert="horz" lIns="94759" tIns="47380" rIns="94759" bIns="47380" rtlCol="0"/>
          <a:lstStyle>
            <a:lvl1pPr algn="r">
              <a:defRPr sz="1200"/>
            </a:lvl1pPr>
          </a:lstStyle>
          <a:p>
            <a:fld id="{852B4DB4-6E4B-4C3D-941B-57A48FAC1F26}" type="datetimeFigureOut">
              <a:rPr kumimoji="1" lang="ja-JP" altLang="en-US" smtClean="0"/>
              <a:pPr/>
              <a:t>2026/4/24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3" y="9720921"/>
            <a:ext cx="3078981" cy="513693"/>
          </a:xfrm>
          <a:prstGeom prst="rect">
            <a:avLst/>
          </a:prstGeom>
        </p:spPr>
        <p:txBody>
          <a:bodyPr vert="horz" lIns="94759" tIns="47380" rIns="94759" bIns="4738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4023424" y="9720921"/>
            <a:ext cx="3078981" cy="513693"/>
          </a:xfrm>
          <a:prstGeom prst="rect">
            <a:avLst/>
          </a:prstGeom>
        </p:spPr>
        <p:txBody>
          <a:bodyPr vert="horz" lIns="94759" tIns="47380" rIns="94759" bIns="47380" rtlCol="0" anchor="b"/>
          <a:lstStyle>
            <a:lvl1pPr algn="r">
              <a:defRPr sz="1200"/>
            </a:lvl1pPr>
          </a:lstStyle>
          <a:p>
            <a:fld id="{225D2727-B4EF-478F-9C4C-99835A5D8CE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670212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78427" cy="513508"/>
          </a:xfrm>
          <a:prstGeom prst="rect">
            <a:avLst/>
          </a:prstGeom>
        </p:spPr>
        <p:txBody>
          <a:bodyPr vert="horz" lIns="94759" tIns="47380" rIns="94759" bIns="4738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023993" y="0"/>
            <a:ext cx="3078427" cy="513508"/>
          </a:xfrm>
          <a:prstGeom prst="rect">
            <a:avLst/>
          </a:prstGeom>
        </p:spPr>
        <p:txBody>
          <a:bodyPr vert="horz" lIns="94759" tIns="47380" rIns="94759" bIns="47380" rtlCol="0"/>
          <a:lstStyle>
            <a:lvl1pPr algn="r">
              <a:defRPr sz="1200"/>
            </a:lvl1pPr>
          </a:lstStyle>
          <a:p>
            <a:fld id="{03CA7A07-2955-497E-B7CA-02308A12C977}" type="datetimeFigureOut">
              <a:rPr kumimoji="1" lang="ja-JP" altLang="en-US" smtClean="0"/>
              <a:pPr/>
              <a:t>2026/4/24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31888" y="1279525"/>
            <a:ext cx="4840287" cy="34528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759" tIns="47380" rIns="94759" bIns="4738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710407" y="4925409"/>
            <a:ext cx="5683250" cy="4029880"/>
          </a:xfrm>
          <a:prstGeom prst="rect">
            <a:avLst/>
          </a:prstGeom>
        </p:spPr>
        <p:txBody>
          <a:bodyPr vert="horz" lIns="94759" tIns="47380" rIns="94759" bIns="4738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1" y="9721108"/>
            <a:ext cx="3078427" cy="513507"/>
          </a:xfrm>
          <a:prstGeom prst="rect">
            <a:avLst/>
          </a:prstGeom>
        </p:spPr>
        <p:txBody>
          <a:bodyPr vert="horz" lIns="94759" tIns="47380" rIns="94759" bIns="4738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023993" y="9721108"/>
            <a:ext cx="3078427" cy="513507"/>
          </a:xfrm>
          <a:prstGeom prst="rect">
            <a:avLst/>
          </a:prstGeom>
        </p:spPr>
        <p:txBody>
          <a:bodyPr vert="horz" lIns="94759" tIns="47380" rIns="94759" bIns="47380" rtlCol="0" anchor="b"/>
          <a:lstStyle>
            <a:lvl1pPr algn="r">
              <a:defRPr sz="1200"/>
            </a:lvl1pPr>
          </a:lstStyle>
          <a:p>
            <a:fld id="{668778A8-AF5B-4A0F-A0AE-940A293372B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589082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51784" rtl="0" eaLnBrk="1" latinLnBrk="0" hangingPunct="1">
      <a:defRPr kumimoji="1" sz="855" kern="1200">
        <a:solidFill>
          <a:schemeClr val="tx1"/>
        </a:solidFill>
        <a:latin typeface="+mn-lt"/>
        <a:ea typeface="+mn-ea"/>
        <a:cs typeface="+mn-cs"/>
      </a:defRPr>
    </a:lvl1pPr>
    <a:lvl2pPr marL="325892" algn="l" defTabSz="651784" rtl="0" eaLnBrk="1" latinLnBrk="0" hangingPunct="1">
      <a:defRPr kumimoji="1" sz="855" kern="1200">
        <a:solidFill>
          <a:schemeClr val="tx1"/>
        </a:solidFill>
        <a:latin typeface="+mn-lt"/>
        <a:ea typeface="+mn-ea"/>
        <a:cs typeface="+mn-cs"/>
      </a:defRPr>
    </a:lvl2pPr>
    <a:lvl3pPr marL="651784" algn="l" defTabSz="651784" rtl="0" eaLnBrk="1" latinLnBrk="0" hangingPunct="1">
      <a:defRPr kumimoji="1" sz="855" kern="1200">
        <a:solidFill>
          <a:schemeClr val="tx1"/>
        </a:solidFill>
        <a:latin typeface="+mn-lt"/>
        <a:ea typeface="+mn-ea"/>
        <a:cs typeface="+mn-cs"/>
      </a:defRPr>
    </a:lvl3pPr>
    <a:lvl4pPr marL="977676" algn="l" defTabSz="651784" rtl="0" eaLnBrk="1" latinLnBrk="0" hangingPunct="1">
      <a:defRPr kumimoji="1" sz="855" kern="1200">
        <a:solidFill>
          <a:schemeClr val="tx1"/>
        </a:solidFill>
        <a:latin typeface="+mn-lt"/>
        <a:ea typeface="+mn-ea"/>
        <a:cs typeface="+mn-cs"/>
      </a:defRPr>
    </a:lvl4pPr>
    <a:lvl5pPr marL="1303569" algn="l" defTabSz="651784" rtl="0" eaLnBrk="1" latinLnBrk="0" hangingPunct="1">
      <a:defRPr kumimoji="1" sz="855" kern="1200">
        <a:solidFill>
          <a:schemeClr val="tx1"/>
        </a:solidFill>
        <a:latin typeface="+mn-lt"/>
        <a:ea typeface="+mn-ea"/>
        <a:cs typeface="+mn-cs"/>
      </a:defRPr>
    </a:lvl5pPr>
    <a:lvl6pPr marL="1629461" algn="l" defTabSz="651784" rtl="0" eaLnBrk="1" latinLnBrk="0" hangingPunct="1">
      <a:defRPr kumimoji="1" sz="855" kern="1200">
        <a:solidFill>
          <a:schemeClr val="tx1"/>
        </a:solidFill>
        <a:latin typeface="+mn-lt"/>
        <a:ea typeface="+mn-ea"/>
        <a:cs typeface="+mn-cs"/>
      </a:defRPr>
    </a:lvl6pPr>
    <a:lvl7pPr marL="1955353" algn="l" defTabSz="651784" rtl="0" eaLnBrk="1" latinLnBrk="0" hangingPunct="1">
      <a:defRPr kumimoji="1" sz="855" kern="1200">
        <a:solidFill>
          <a:schemeClr val="tx1"/>
        </a:solidFill>
        <a:latin typeface="+mn-lt"/>
        <a:ea typeface="+mn-ea"/>
        <a:cs typeface="+mn-cs"/>
      </a:defRPr>
    </a:lvl7pPr>
    <a:lvl8pPr marL="2281245" algn="l" defTabSz="651784" rtl="0" eaLnBrk="1" latinLnBrk="0" hangingPunct="1">
      <a:defRPr kumimoji="1" sz="855" kern="1200">
        <a:solidFill>
          <a:schemeClr val="tx1"/>
        </a:solidFill>
        <a:latin typeface="+mn-lt"/>
        <a:ea typeface="+mn-ea"/>
        <a:cs typeface="+mn-cs"/>
      </a:defRPr>
    </a:lvl8pPr>
    <a:lvl9pPr marL="2607137" algn="l" defTabSz="651784" rtl="0" eaLnBrk="1" latinLnBrk="0" hangingPunct="1">
      <a:defRPr kumimoji="1" sz="855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131888" y="1279525"/>
            <a:ext cx="4840287" cy="3452813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8778A8-AF5B-4A0F-A0AE-940A293372BE}" type="slidenum">
              <a:rPr kumimoji="1" lang="ja-JP" altLang="en-US" smtClean="0"/>
              <a:pPr/>
              <a:t>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736806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907243"/>
            <a:ext cx="6609239" cy="1929977"/>
          </a:xfrm>
        </p:spPr>
        <p:txBody>
          <a:bodyPr anchor="b"/>
          <a:lstStyle>
            <a:lvl1pPr algn="ctr">
              <a:defRPr sz="485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2911647"/>
            <a:ext cx="5831681" cy="1338408"/>
          </a:xfrm>
        </p:spPr>
        <p:txBody>
          <a:bodyPr/>
          <a:lstStyle>
            <a:lvl1pPr marL="0" indent="0" algn="ctr">
              <a:buNone/>
              <a:defRPr sz="1940"/>
            </a:lvl1pPr>
            <a:lvl2pPr marL="369555" indent="0" algn="ctr">
              <a:buNone/>
              <a:defRPr sz="1617"/>
            </a:lvl2pPr>
            <a:lvl3pPr marL="739110" indent="0" algn="ctr">
              <a:buNone/>
              <a:defRPr sz="1455"/>
            </a:lvl3pPr>
            <a:lvl4pPr marL="1108664" indent="0" algn="ctr">
              <a:buNone/>
              <a:defRPr sz="1293"/>
            </a:lvl4pPr>
            <a:lvl5pPr marL="1478219" indent="0" algn="ctr">
              <a:buNone/>
              <a:defRPr sz="1293"/>
            </a:lvl5pPr>
            <a:lvl6pPr marL="1847774" indent="0" algn="ctr">
              <a:buNone/>
              <a:defRPr sz="1293"/>
            </a:lvl6pPr>
            <a:lvl7pPr marL="2217329" indent="0" algn="ctr">
              <a:buNone/>
              <a:defRPr sz="1293"/>
            </a:lvl7pPr>
            <a:lvl8pPr marL="2586883" indent="0" algn="ctr">
              <a:buNone/>
              <a:defRPr sz="1293"/>
            </a:lvl8pPr>
            <a:lvl9pPr marL="2956438" indent="0" algn="ctr">
              <a:buNone/>
              <a:defRPr sz="1293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4/24/2026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3943053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4/24/2026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5775670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295143"/>
            <a:ext cx="1676608" cy="4697902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295143"/>
            <a:ext cx="4932630" cy="4697902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4/24/2026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5695709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53097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4/24/2026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8714570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1382040"/>
            <a:ext cx="6706433" cy="2305962"/>
          </a:xfrm>
        </p:spPr>
        <p:txBody>
          <a:bodyPr anchor="b"/>
          <a:lstStyle>
            <a:lvl1pPr>
              <a:defRPr sz="485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3709817"/>
            <a:ext cx="6706433" cy="1212651"/>
          </a:xfrm>
        </p:spPr>
        <p:txBody>
          <a:bodyPr/>
          <a:lstStyle>
            <a:lvl1pPr marL="0" indent="0">
              <a:buNone/>
              <a:defRPr sz="1940">
                <a:solidFill>
                  <a:schemeClr val="tx1"/>
                </a:solidFill>
              </a:defRPr>
            </a:lvl1pPr>
            <a:lvl2pPr marL="369555" indent="0">
              <a:buNone/>
              <a:defRPr sz="1617">
                <a:solidFill>
                  <a:schemeClr val="tx1">
                    <a:tint val="75000"/>
                  </a:schemeClr>
                </a:solidFill>
              </a:defRPr>
            </a:lvl2pPr>
            <a:lvl3pPr marL="739110" indent="0">
              <a:buNone/>
              <a:defRPr sz="1455">
                <a:solidFill>
                  <a:schemeClr val="tx1">
                    <a:tint val="75000"/>
                  </a:schemeClr>
                </a:solidFill>
              </a:defRPr>
            </a:lvl3pPr>
            <a:lvl4pPr marL="1108664" indent="0">
              <a:buNone/>
              <a:defRPr sz="1293">
                <a:solidFill>
                  <a:schemeClr val="tx1">
                    <a:tint val="75000"/>
                  </a:schemeClr>
                </a:solidFill>
              </a:defRPr>
            </a:lvl4pPr>
            <a:lvl5pPr marL="1478219" indent="0">
              <a:buNone/>
              <a:defRPr sz="1293">
                <a:solidFill>
                  <a:schemeClr val="tx1">
                    <a:tint val="75000"/>
                  </a:schemeClr>
                </a:solidFill>
              </a:defRPr>
            </a:lvl5pPr>
            <a:lvl6pPr marL="1847774" indent="0">
              <a:buNone/>
              <a:defRPr sz="1293">
                <a:solidFill>
                  <a:schemeClr val="tx1">
                    <a:tint val="75000"/>
                  </a:schemeClr>
                </a:solidFill>
              </a:defRPr>
            </a:lvl6pPr>
            <a:lvl7pPr marL="2217329" indent="0">
              <a:buNone/>
              <a:defRPr sz="1293">
                <a:solidFill>
                  <a:schemeClr val="tx1">
                    <a:tint val="75000"/>
                  </a:schemeClr>
                </a:solidFill>
              </a:defRPr>
            </a:lvl7pPr>
            <a:lvl8pPr marL="2586883" indent="0">
              <a:buNone/>
              <a:defRPr sz="1293">
                <a:solidFill>
                  <a:schemeClr val="tx1">
                    <a:tint val="75000"/>
                  </a:schemeClr>
                </a:solidFill>
              </a:defRPr>
            </a:lvl8pPr>
            <a:lvl9pPr marL="2956438" indent="0">
              <a:buNone/>
              <a:defRPr sz="129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4/24/2026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4925009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1475713"/>
            <a:ext cx="3304619" cy="351733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1475713"/>
            <a:ext cx="3304619" cy="351733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4/24/2026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3839824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295144"/>
            <a:ext cx="6706433" cy="1071497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1358940"/>
            <a:ext cx="3289432" cy="665996"/>
          </a:xfrm>
        </p:spPr>
        <p:txBody>
          <a:bodyPr anchor="b"/>
          <a:lstStyle>
            <a:lvl1pPr marL="0" indent="0">
              <a:buNone/>
              <a:defRPr sz="1940" b="1"/>
            </a:lvl1pPr>
            <a:lvl2pPr marL="369555" indent="0">
              <a:buNone/>
              <a:defRPr sz="1617" b="1"/>
            </a:lvl2pPr>
            <a:lvl3pPr marL="739110" indent="0">
              <a:buNone/>
              <a:defRPr sz="1455" b="1"/>
            </a:lvl3pPr>
            <a:lvl4pPr marL="1108664" indent="0">
              <a:buNone/>
              <a:defRPr sz="1293" b="1"/>
            </a:lvl4pPr>
            <a:lvl5pPr marL="1478219" indent="0">
              <a:buNone/>
              <a:defRPr sz="1293" b="1"/>
            </a:lvl5pPr>
            <a:lvl6pPr marL="1847774" indent="0">
              <a:buNone/>
              <a:defRPr sz="1293" b="1"/>
            </a:lvl6pPr>
            <a:lvl7pPr marL="2217329" indent="0">
              <a:buNone/>
              <a:defRPr sz="1293" b="1"/>
            </a:lvl7pPr>
            <a:lvl8pPr marL="2586883" indent="0">
              <a:buNone/>
              <a:defRPr sz="1293" b="1"/>
            </a:lvl8pPr>
            <a:lvl9pPr marL="2956438" indent="0">
              <a:buNone/>
              <a:defRPr sz="1293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2024936"/>
            <a:ext cx="3289432" cy="297837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1358940"/>
            <a:ext cx="3305632" cy="665996"/>
          </a:xfrm>
        </p:spPr>
        <p:txBody>
          <a:bodyPr anchor="b"/>
          <a:lstStyle>
            <a:lvl1pPr marL="0" indent="0">
              <a:buNone/>
              <a:defRPr sz="1940" b="1"/>
            </a:lvl1pPr>
            <a:lvl2pPr marL="369555" indent="0">
              <a:buNone/>
              <a:defRPr sz="1617" b="1"/>
            </a:lvl2pPr>
            <a:lvl3pPr marL="739110" indent="0">
              <a:buNone/>
              <a:defRPr sz="1455" b="1"/>
            </a:lvl3pPr>
            <a:lvl4pPr marL="1108664" indent="0">
              <a:buNone/>
              <a:defRPr sz="1293" b="1"/>
            </a:lvl4pPr>
            <a:lvl5pPr marL="1478219" indent="0">
              <a:buNone/>
              <a:defRPr sz="1293" b="1"/>
            </a:lvl5pPr>
            <a:lvl6pPr marL="1847774" indent="0">
              <a:buNone/>
              <a:defRPr sz="1293" b="1"/>
            </a:lvl6pPr>
            <a:lvl7pPr marL="2217329" indent="0">
              <a:buNone/>
              <a:defRPr sz="1293" b="1"/>
            </a:lvl7pPr>
            <a:lvl8pPr marL="2586883" indent="0">
              <a:buNone/>
              <a:defRPr sz="1293" b="1"/>
            </a:lvl8pPr>
            <a:lvl9pPr marL="2956438" indent="0">
              <a:buNone/>
              <a:defRPr sz="1293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2024936"/>
            <a:ext cx="3305632" cy="297837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4/24/2026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2231466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4/24/2026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2298321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4/24/2026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4802712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369570"/>
            <a:ext cx="2507825" cy="1293495"/>
          </a:xfrm>
        </p:spPr>
        <p:txBody>
          <a:bodyPr anchor="b"/>
          <a:lstStyle>
            <a:lvl1pPr>
              <a:defRPr sz="2587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798170"/>
            <a:ext cx="3936385" cy="3939514"/>
          </a:xfrm>
        </p:spPr>
        <p:txBody>
          <a:bodyPr/>
          <a:lstStyle>
            <a:lvl1pPr>
              <a:defRPr sz="2587"/>
            </a:lvl1pPr>
            <a:lvl2pPr>
              <a:defRPr sz="2263"/>
            </a:lvl2pPr>
            <a:lvl3pPr>
              <a:defRPr sz="1940"/>
            </a:lvl3pPr>
            <a:lvl4pPr>
              <a:defRPr sz="1617"/>
            </a:lvl4pPr>
            <a:lvl5pPr>
              <a:defRPr sz="1617"/>
            </a:lvl5pPr>
            <a:lvl6pPr>
              <a:defRPr sz="1617"/>
            </a:lvl6pPr>
            <a:lvl7pPr>
              <a:defRPr sz="1617"/>
            </a:lvl7pPr>
            <a:lvl8pPr>
              <a:defRPr sz="1617"/>
            </a:lvl8pPr>
            <a:lvl9pPr>
              <a:defRPr sz="1617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1663065"/>
            <a:ext cx="2507825" cy="3081034"/>
          </a:xfrm>
        </p:spPr>
        <p:txBody>
          <a:bodyPr/>
          <a:lstStyle>
            <a:lvl1pPr marL="0" indent="0">
              <a:buNone/>
              <a:defRPr sz="1293"/>
            </a:lvl1pPr>
            <a:lvl2pPr marL="369555" indent="0">
              <a:buNone/>
              <a:defRPr sz="1132"/>
            </a:lvl2pPr>
            <a:lvl3pPr marL="739110" indent="0">
              <a:buNone/>
              <a:defRPr sz="970"/>
            </a:lvl3pPr>
            <a:lvl4pPr marL="1108664" indent="0">
              <a:buNone/>
              <a:defRPr sz="808"/>
            </a:lvl4pPr>
            <a:lvl5pPr marL="1478219" indent="0">
              <a:buNone/>
              <a:defRPr sz="808"/>
            </a:lvl5pPr>
            <a:lvl6pPr marL="1847774" indent="0">
              <a:buNone/>
              <a:defRPr sz="808"/>
            </a:lvl6pPr>
            <a:lvl7pPr marL="2217329" indent="0">
              <a:buNone/>
              <a:defRPr sz="808"/>
            </a:lvl7pPr>
            <a:lvl8pPr marL="2586883" indent="0">
              <a:buNone/>
              <a:defRPr sz="808"/>
            </a:lvl8pPr>
            <a:lvl9pPr marL="2956438" indent="0">
              <a:buNone/>
              <a:defRPr sz="808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4/24/2026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2184357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369570"/>
            <a:ext cx="2507825" cy="1293495"/>
          </a:xfrm>
        </p:spPr>
        <p:txBody>
          <a:bodyPr anchor="b"/>
          <a:lstStyle>
            <a:lvl1pPr>
              <a:defRPr sz="2587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798170"/>
            <a:ext cx="3936385" cy="3939514"/>
          </a:xfrm>
        </p:spPr>
        <p:txBody>
          <a:bodyPr anchor="t"/>
          <a:lstStyle>
            <a:lvl1pPr marL="0" indent="0">
              <a:buNone/>
              <a:defRPr sz="2587"/>
            </a:lvl1pPr>
            <a:lvl2pPr marL="369555" indent="0">
              <a:buNone/>
              <a:defRPr sz="2263"/>
            </a:lvl2pPr>
            <a:lvl3pPr marL="739110" indent="0">
              <a:buNone/>
              <a:defRPr sz="1940"/>
            </a:lvl3pPr>
            <a:lvl4pPr marL="1108664" indent="0">
              <a:buNone/>
              <a:defRPr sz="1617"/>
            </a:lvl4pPr>
            <a:lvl5pPr marL="1478219" indent="0">
              <a:buNone/>
              <a:defRPr sz="1617"/>
            </a:lvl5pPr>
            <a:lvl6pPr marL="1847774" indent="0">
              <a:buNone/>
              <a:defRPr sz="1617"/>
            </a:lvl6pPr>
            <a:lvl7pPr marL="2217329" indent="0">
              <a:buNone/>
              <a:defRPr sz="1617"/>
            </a:lvl7pPr>
            <a:lvl8pPr marL="2586883" indent="0">
              <a:buNone/>
              <a:defRPr sz="1617"/>
            </a:lvl8pPr>
            <a:lvl9pPr marL="2956438" indent="0">
              <a:buNone/>
              <a:defRPr sz="1617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1663065"/>
            <a:ext cx="2507825" cy="3081034"/>
          </a:xfrm>
        </p:spPr>
        <p:txBody>
          <a:bodyPr/>
          <a:lstStyle>
            <a:lvl1pPr marL="0" indent="0">
              <a:buNone/>
              <a:defRPr sz="1293"/>
            </a:lvl1pPr>
            <a:lvl2pPr marL="369555" indent="0">
              <a:buNone/>
              <a:defRPr sz="1132"/>
            </a:lvl2pPr>
            <a:lvl3pPr marL="739110" indent="0">
              <a:buNone/>
              <a:defRPr sz="970"/>
            </a:lvl3pPr>
            <a:lvl4pPr marL="1108664" indent="0">
              <a:buNone/>
              <a:defRPr sz="808"/>
            </a:lvl4pPr>
            <a:lvl5pPr marL="1478219" indent="0">
              <a:buNone/>
              <a:defRPr sz="808"/>
            </a:lvl5pPr>
            <a:lvl6pPr marL="1847774" indent="0">
              <a:buNone/>
              <a:defRPr sz="808"/>
            </a:lvl6pPr>
            <a:lvl7pPr marL="2217329" indent="0">
              <a:buNone/>
              <a:defRPr sz="808"/>
            </a:lvl7pPr>
            <a:lvl8pPr marL="2586883" indent="0">
              <a:buNone/>
              <a:defRPr sz="808"/>
            </a:lvl8pPr>
            <a:lvl9pPr marL="2956438" indent="0">
              <a:buNone/>
              <a:defRPr sz="808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4/24/2026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5774412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571" y="295144"/>
            <a:ext cx="6706433" cy="10714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571" y="1475713"/>
            <a:ext cx="6706433" cy="35173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571" y="5138051"/>
            <a:ext cx="1749504" cy="2951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7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4/24/2026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5659" y="5138051"/>
            <a:ext cx="2624257" cy="2951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7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91500" y="5138051"/>
            <a:ext cx="1749504" cy="2951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7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9200AE6E-9EF0-E79E-ACC0-410296738498}"/>
              </a:ext>
            </a:extLst>
          </p:cNvPr>
          <p:cNvGrpSpPr/>
          <p:nvPr userDrawn="1"/>
        </p:nvGrpSpPr>
        <p:grpSpPr>
          <a:xfrm>
            <a:off x="0" y="-846038"/>
            <a:ext cx="7775575" cy="6389588"/>
            <a:chOff x="-7244" y="-1664694"/>
            <a:chExt cx="7775575" cy="12572409"/>
          </a:xfrm>
        </p:grpSpPr>
        <p:sp>
          <p:nvSpPr>
            <p:cNvPr id="8" name="Rectangle 23">
              <a:extLst>
                <a:ext uri="{FF2B5EF4-FFF2-40B4-BE49-F238E27FC236}">
                  <a16:creationId xmlns:a16="http://schemas.microsoft.com/office/drawing/2014/main" id="{A9A3C821-071E-4762-F1B7-5D2CD3260B9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04394" y="-1664694"/>
              <a:ext cx="6429366" cy="1186922"/>
            </a:xfrm>
            <a:prstGeom prst="rect">
              <a:avLst/>
            </a:prstGeom>
            <a:noFill/>
            <a:ln w="9525">
              <a:solidFill>
                <a:srgbClr val="FFFFFF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wrap="square" lIns="48874" tIns="24437" rIns="48874" bIns="24437" anchor="ctr">
              <a:spAutoFit/>
            </a:bodyPr>
            <a:lstStyle>
              <a:lvl1pPr defTabSz="684213">
                <a:tabLst>
                  <a:tab pos="2024063" algn="ctr"/>
                  <a:tab pos="4048125" algn="r"/>
                </a:tabLst>
                <a:defRPr kumimoji="1" sz="16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1pPr>
              <a:lvl2pPr marL="742950" indent="-285750" defTabSz="684213">
                <a:tabLst>
                  <a:tab pos="2024063" algn="ctr"/>
                  <a:tab pos="4048125" algn="r"/>
                </a:tabLst>
                <a:defRPr kumimoji="1" sz="16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2pPr>
              <a:lvl3pPr marL="1143000" indent="-228600" defTabSz="684213">
                <a:tabLst>
                  <a:tab pos="2024063" algn="ctr"/>
                  <a:tab pos="4048125" algn="r"/>
                </a:tabLst>
                <a:defRPr kumimoji="1" sz="16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3pPr>
              <a:lvl4pPr marL="1600200" indent="-228600" defTabSz="684213">
                <a:tabLst>
                  <a:tab pos="2024063" algn="ctr"/>
                  <a:tab pos="4048125" algn="r"/>
                </a:tabLst>
                <a:defRPr kumimoji="1" sz="16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4pPr>
              <a:lvl5pPr marL="2057400" indent="-228600" defTabSz="684213">
                <a:tabLst>
                  <a:tab pos="2024063" algn="ctr"/>
                  <a:tab pos="4048125" algn="r"/>
                </a:tabLst>
                <a:defRPr kumimoji="1" sz="16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tabLst>
                  <a:tab pos="2024063" algn="ctr"/>
                  <a:tab pos="4048125" algn="r"/>
                </a:tabLst>
                <a:defRPr kumimoji="1" sz="16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tabLst>
                  <a:tab pos="2024063" algn="ctr"/>
                  <a:tab pos="4048125" algn="r"/>
                </a:tabLst>
                <a:defRPr kumimoji="1" sz="16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tabLst>
                  <a:tab pos="2024063" algn="ctr"/>
                  <a:tab pos="4048125" algn="r"/>
                </a:tabLst>
                <a:defRPr kumimoji="1" sz="16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tabLst>
                  <a:tab pos="2024063" algn="ctr"/>
                  <a:tab pos="4048125" algn="r"/>
                </a:tabLst>
                <a:defRPr kumimoji="1" sz="16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9pPr>
            </a:lstStyle>
            <a:p>
              <a:pPr algn="ctr">
                <a:defRPr/>
              </a:pPr>
              <a:r>
                <a:rPr lang="en-US" altLang="ja-JP" sz="3599" b="1" dirty="0">
                  <a:solidFill>
                    <a:schemeClr val="tx1"/>
                  </a:solidFill>
                  <a:latin typeface="ＭＳ ゴシック" pitchFamily="49" charset="-128"/>
                  <a:ea typeface="ＭＳ ゴシック" pitchFamily="49" charset="-128"/>
                </a:rPr>
                <a:t>A5</a:t>
              </a:r>
              <a:r>
                <a:rPr lang="ja-JP" altLang="en-US" sz="3599" b="1" dirty="0">
                  <a:solidFill>
                    <a:schemeClr val="tx1"/>
                  </a:solidFill>
                  <a:latin typeface="ＭＳ ゴシック" pitchFamily="49" charset="-128"/>
                  <a:ea typeface="ＭＳ ゴシック" pitchFamily="49" charset="-128"/>
                </a:rPr>
                <a:t>サイズ</a:t>
              </a:r>
              <a:r>
                <a:rPr lang="en-US" altLang="ja-JP" sz="3599" b="1" dirty="0">
                  <a:solidFill>
                    <a:schemeClr val="tx1"/>
                  </a:solidFill>
                  <a:latin typeface="ＭＳ ゴシック" pitchFamily="49" charset="-128"/>
                  <a:ea typeface="ＭＳ ゴシック" pitchFamily="49" charset="-128"/>
                </a:rPr>
                <a:t>(148mm×210mm)</a:t>
              </a:r>
            </a:p>
          </p:txBody>
        </p:sp>
        <p:grpSp>
          <p:nvGrpSpPr>
            <p:cNvPr id="9" name="グループ化 8">
              <a:extLst>
                <a:ext uri="{FF2B5EF4-FFF2-40B4-BE49-F238E27FC236}">
                  <a16:creationId xmlns:a16="http://schemas.microsoft.com/office/drawing/2014/main" id="{F0C8CEAF-53DE-2A14-831D-D56E670548AA}"/>
                </a:ext>
              </a:extLst>
            </p:cNvPr>
            <p:cNvGrpSpPr/>
            <p:nvPr userDrawn="1"/>
          </p:nvGrpSpPr>
          <p:grpSpPr>
            <a:xfrm>
              <a:off x="-7244" y="2"/>
              <a:ext cx="7775575" cy="10907713"/>
              <a:chOff x="-7244" y="2"/>
              <a:chExt cx="7775575" cy="10907713"/>
            </a:xfrm>
          </p:grpSpPr>
          <p:sp>
            <p:nvSpPr>
              <p:cNvPr id="10" name="正方形/長方形 9">
                <a:extLst>
                  <a:ext uri="{FF2B5EF4-FFF2-40B4-BE49-F238E27FC236}">
                    <a16:creationId xmlns:a16="http://schemas.microsoft.com/office/drawing/2014/main" id="{F22850DE-BA59-A2ED-A986-CA7336BE0B69}"/>
                  </a:ext>
                </a:extLst>
              </p:cNvPr>
              <p:cNvSpPr/>
              <p:nvPr userDrawn="1"/>
            </p:nvSpPr>
            <p:spPr>
              <a:xfrm>
                <a:off x="100755" y="212509"/>
                <a:ext cx="7560000" cy="10483586"/>
              </a:xfrm>
              <a:prstGeom prst="rect">
                <a:avLst/>
              </a:prstGeom>
              <a:noFill/>
              <a:ln w="9525">
                <a:solidFill>
                  <a:srgbClr val="00B050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283"/>
              </a:p>
            </p:txBody>
          </p:sp>
          <p:sp>
            <p:nvSpPr>
              <p:cNvPr id="11" name="正方形/長方形 10">
                <a:extLst>
                  <a:ext uri="{FF2B5EF4-FFF2-40B4-BE49-F238E27FC236}">
                    <a16:creationId xmlns:a16="http://schemas.microsoft.com/office/drawing/2014/main" id="{FFB86253-3E8F-0B6E-DCD2-32C3DD0F8EF3}"/>
                  </a:ext>
                </a:extLst>
              </p:cNvPr>
              <p:cNvSpPr/>
              <p:nvPr userDrawn="1"/>
            </p:nvSpPr>
            <p:spPr>
              <a:xfrm>
                <a:off x="-7244" y="2"/>
                <a:ext cx="7775575" cy="10907713"/>
              </a:xfrm>
              <a:prstGeom prst="rect">
                <a:avLst/>
              </a:prstGeom>
              <a:noFill/>
              <a:ln w="9525">
                <a:solidFill>
                  <a:srgbClr val="FF33CC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283"/>
              </a:p>
            </p:txBody>
          </p:sp>
          <p:sp>
            <p:nvSpPr>
              <p:cNvPr id="12" name="正方形/長方形 11">
                <a:extLst>
                  <a:ext uri="{FF2B5EF4-FFF2-40B4-BE49-F238E27FC236}">
                    <a16:creationId xmlns:a16="http://schemas.microsoft.com/office/drawing/2014/main" id="{9281E9B6-A787-7631-450B-40881855F6E4}"/>
                  </a:ext>
                </a:extLst>
              </p:cNvPr>
              <p:cNvSpPr/>
              <p:nvPr userDrawn="1"/>
            </p:nvSpPr>
            <p:spPr>
              <a:xfrm>
                <a:off x="208756" y="425014"/>
                <a:ext cx="7344000" cy="10058576"/>
              </a:xfrm>
              <a:prstGeom prst="rect">
                <a:avLst/>
              </a:prstGeom>
              <a:noFill/>
              <a:ln w="9525">
                <a:solidFill>
                  <a:srgbClr val="0070C0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283"/>
              </a:p>
            </p:txBody>
          </p:sp>
        </p:grpSp>
      </p:grp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9A67677D-B66A-876B-018F-16C830BA88C0}"/>
              </a:ext>
            </a:extLst>
          </p:cNvPr>
          <p:cNvSpPr txBox="1"/>
          <p:nvPr userDrawn="1"/>
        </p:nvSpPr>
        <p:spPr>
          <a:xfrm>
            <a:off x="8060655" y="-821947"/>
            <a:ext cx="4102315" cy="144655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endParaRPr kumimoji="1" lang="en-US" altLang="ja-JP" sz="2000" b="1" dirty="0">
              <a:solidFill>
                <a:srgbClr val="0070C0"/>
              </a:solidFill>
            </a:endParaRPr>
          </a:p>
          <a:p>
            <a:pPr algn="ctr"/>
            <a:r>
              <a:rPr kumimoji="1" lang="ja-JP" altLang="en-US" sz="2000" b="1" dirty="0">
                <a:solidFill>
                  <a:srgbClr val="0070C0"/>
                </a:solidFill>
              </a:rPr>
              <a:t>一番内側の青線</a:t>
            </a:r>
            <a:endParaRPr kumimoji="1" lang="en-US" altLang="ja-JP" sz="2000" b="1" dirty="0">
              <a:solidFill>
                <a:srgbClr val="0070C0"/>
              </a:solidFill>
            </a:endParaRPr>
          </a:p>
          <a:p>
            <a:r>
              <a:rPr kumimoji="1" lang="ja-JP" altLang="en-US" sz="1600" b="1" dirty="0">
                <a:solidFill>
                  <a:schemeClr val="tx1"/>
                </a:solidFill>
              </a:rPr>
              <a:t>切れてはいけない文字や絵柄はこの線より内側に入れてください。</a:t>
            </a:r>
            <a:endParaRPr kumimoji="1" lang="en-US" altLang="ja-JP" sz="1600" b="1" dirty="0">
              <a:solidFill>
                <a:schemeClr val="tx1"/>
              </a:solidFill>
            </a:endParaRPr>
          </a:p>
          <a:p>
            <a:endParaRPr kumimoji="1" lang="ja-JP" altLang="en-US" sz="1600" b="1" dirty="0">
              <a:solidFill>
                <a:srgbClr val="FF0000"/>
              </a:solidFill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A4DF3F29-6BFB-D006-6F70-66358C8BB11F}"/>
              </a:ext>
            </a:extLst>
          </p:cNvPr>
          <p:cNvSpPr txBox="1"/>
          <p:nvPr userDrawn="1"/>
        </p:nvSpPr>
        <p:spPr>
          <a:xfrm>
            <a:off x="8057858" y="681188"/>
            <a:ext cx="4105110" cy="1477328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endParaRPr kumimoji="1" lang="en-US" altLang="ja-JP" sz="2000" b="1" dirty="0">
              <a:solidFill>
                <a:srgbClr val="00B050"/>
              </a:solidFill>
            </a:endParaRPr>
          </a:p>
          <a:p>
            <a:pPr algn="ctr"/>
            <a:r>
              <a:rPr kumimoji="1" lang="ja-JP" altLang="en-US" sz="2000" b="1" dirty="0">
                <a:solidFill>
                  <a:srgbClr val="00B050"/>
                </a:solidFill>
              </a:rPr>
              <a:t>真ん中の緑線</a:t>
            </a:r>
            <a:endParaRPr kumimoji="1" lang="en-US" altLang="ja-JP" sz="2000" b="1" dirty="0">
              <a:solidFill>
                <a:srgbClr val="00B050"/>
              </a:solidFill>
            </a:endParaRPr>
          </a:p>
          <a:p>
            <a:r>
              <a:rPr kumimoji="1" lang="ja-JP" altLang="en-US" sz="1600" b="1" dirty="0">
                <a:solidFill>
                  <a:schemeClr val="tx1"/>
                </a:solidFill>
              </a:rPr>
              <a:t>仕上がりサイズの範囲です。</a:t>
            </a:r>
            <a:endParaRPr kumimoji="1" lang="en-US" altLang="ja-JP" sz="1600" b="1" dirty="0">
              <a:solidFill>
                <a:schemeClr val="tx1"/>
              </a:solidFill>
            </a:endParaRPr>
          </a:p>
          <a:p>
            <a:r>
              <a:rPr kumimoji="1" lang="ja-JP" altLang="en-US" sz="1600" b="1" dirty="0">
                <a:solidFill>
                  <a:schemeClr val="tx1"/>
                </a:solidFill>
              </a:rPr>
              <a:t>この線で断裁されます。</a:t>
            </a:r>
            <a:endParaRPr kumimoji="1" lang="en-US" altLang="ja-JP" sz="1600" b="1" dirty="0">
              <a:solidFill>
                <a:schemeClr val="tx1"/>
              </a:solidFill>
            </a:endParaRPr>
          </a:p>
          <a:p>
            <a:endParaRPr kumimoji="1" lang="ja-JP" altLang="en-US" sz="1800" b="1" dirty="0">
              <a:solidFill>
                <a:srgbClr val="FF0000"/>
              </a:solidFill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BB92C18D-8624-F7C0-C3F6-7350029A232A}"/>
              </a:ext>
            </a:extLst>
          </p:cNvPr>
          <p:cNvSpPr txBox="1"/>
          <p:nvPr userDrawn="1"/>
        </p:nvSpPr>
        <p:spPr>
          <a:xfrm>
            <a:off x="8057858" y="2215101"/>
            <a:ext cx="4105110" cy="1692771"/>
          </a:xfrm>
          <a:prstGeom prst="rect">
            <a:avLst/>
          </a:prstGeom>
          <a:noFill/>
          <a:ln w="28575">
            <a:solidFill>
              <a:srgbClr val="FF66FF"/>
            </a:solidFill>
          </a:ln>
        </p:spPr>
        <p:txBody>
          <a:bodyPr wrap="square" rtlCol="0">
            <a:spAutoFit/>
          </a:bodyPr>
          <a:lstStyle/>
          <a:p>
            <a:pPr algn="ctr"/>
            <a:endParaRPr kumimoji="1" lang="en-US" altLang="ja-JP" sz="2000" b="1" dirty="0">
              <a:solidFill>
                <a:srgbClr val="FF33CC"/>
              </a:solidFill>
            </a:endParaRPr>
          </a:p>
          <a:p>
            <a:pPr algn="ctr"/>
            <a:r>
              <a:rPr kumimoji="1" lang="ja-JP" altLang="en-US" sz="2000" b="1" dirty="0">
                <a:solidFill>
                  <a:srgbClr val="FF33CC"/>
                </a:solidFill>
              </a:rPr>
              <a:t>一番外側のピンク線</a:t>
            </a:r>
            <a:endParaRPr kumimoji="1" lang="en-US" altLang="ja-JP" sz="2000" b="1" dirty="0">
              <a:solidFill>
                <a:srgbClr val="FF33CC"/>
              </a:solidFill>
            </a:endParaRPr>
          </a:p>
          <a:p>
            <a:r>
              <a:rPr kumimoji="1" lang="ja-JP" altLang="en-US" sz="1600" b="1" dirty="0">
                <a:solidFill>
                  <a:schemeClr val="tx1"/>
                </a:solidFill>
              </a:rPr>
              <a:t>フチ無し印刷をご希望の場合、</a:t>
            </a:r>
            <a:endParaRPr kumimoji="1" lang="en-US" altLang="ja-JP" sz="1600" b="1" dirty="0">
              <a:solidFill>
                <a:schemeClr val="tx1"/>
              </a:solidFill>
            </a:endParaRPr>
          </a:p>
          <a:p>
            <a:r>
              <a:rPr kumimoji="1" lang="ja-JP" altLang="en-US" sz="1600" b="1" dirty="0">
                <a:solidFill>
                  <a:schemeClr val="tx1"/>
                </a:solidFill>
              </a:rPr>
              <a:t>画像や背景色をこの線まで伸ばして配置してください。</a:t>
            </a:r>
            <a:endParaRPr kumimoji="1" lang="en-US" altLang="ja-JP" sz="1600" b="1" dirty="0">
              <a:solidFill>
                <a:srgbClr val="FF0000"/>
              </a:solidFill>
            </a:endParaRPr>
          </a:p>
          <a:p>
            <a:endParaRPr kumimoji="1" lang="ja-JP" altLang="en-US" sz="1600" b="1" dirty="0">
              <a:solidFill>
                <a:srgbClr val="FF0000"/>
              </a:solidFill>
            </a:endParaRPr>
          </a:p>
        </p:txBody>
      </p:sp>
      <p:sp>
        <p:nvSpPr>
          <p:cNvPr id="16" name="正方形/長方形 3">
            <a:extLst>
              <a:ext uri="{FF2B5EF4-FFF2-40B4-BE49-F238E27FC236}">
                <a16:creationId xmlns:a16="http://schemas.microsoft.com/office/drawing/2014/main" id="{34342380-B862-EF3E-7782-4C2048DD144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067159" y="4133827"/>
            <a:ext cx="3884777" cy="2000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ja-JP" altLang="en-US" sz="1199" b="1" u="sng" dirty="0">
                <a:latin typeface="ＭＳ Ｐゴシック" panose="020B0600070205080204" pitchFamily="50" charset="-128"/>
              </a:rPr>
              <a:t>その他注意事項</a:t>
            </a:r>
            <a:endParaRPr lang="en-US" altLang="ja-JP" sz="1199" b="1" u="sng" dirty="0">
              <a:latin typeface="ＭＳ Ｐゴシック" panose="020B0600070205080204" pitchFamily="50" charset="-128"/>
            </a:endParaRPr>
          </a:p>
          <a:p>
            <a:pPr marL="0" marR="0" lvl="0" indent="0" algn="l" defTabSz="914321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199" b="1" dirty="0">
                <a:latin typeface="ＭＳ Ｐゴシック" panose="020B0600070205080204" pitchFamily="50" charset="-128"/>
              </a:rPr>
              <a:t>・</a:t>
            </a:r>
            <a:r>
              <a:rPr lang="en-US" altLang="ja-JP" sz="1199" b="1" dirty="0">
                <a:latin typeface="ＭＳ Ｐゴシック" panose="020B0600070205080204" pitchFamily="50" charset="-128"/>
              </a:rPr>
              <a:t>PDF</a:t>
            </a:r>
            <a:r>
              <a:rPr lang="ja-JP" altLang="en-US" sz="1199" b="1" dirty="0">
                <a:latin typeface="ＭＳ Ｐゴシック" panose="020B0600070205080204" pitchFamily="50" charset="-128"/>
              </a:rPr>
              <a:t>形式での入稿をお願いします。</a:t>
            </a:r>
            <a:endParaRPr lang="en-US" altLang="ja-JP" sz="1199" b="1" dirty="0">
              <a:latin typeface="ＭＳ Ｐゴシック" panose="020B0600070205080204" pitchFamily="50" charset="-128"/>
            </a:endParaRPr>
          </a:p>
          <a:p>
            <a:pPr marL="0" marR="0" lvl="0" indent="0" algn="l" defTabSz="914321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199" b="1" dirty="0">
                <a:latin typeface="ＭＳ Ｐゴシック" panose="020B0600070205080204" pitchFamily="50" charset="-128"/>
              </a:rPr>
              <a:t>・ご注文のページ数で作成ください。</a:t>
            </a:r>
            <a:endParaRPr lang="ja-JP" altLang="ja-JP" sz="1199" b="1" dirty="0">
              <a:latin typeface="ＭＳ Ｐゴシック" panose="020B0600070205080204" pitchFamily="50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1199" b="1" dirty="0">
                <a:latin typeface="ＭＳ Ｐゴシック" panose="020B0600070205080204" pitchFamily="50" charset="-128"/>
              </a:rPr>
              <a:t>・総ページ数を「</a:t>
            </a:r>
            <a:r>
              <a:rPr lang="en-US" altLang="ja-JP" sz="1199" b="1" dirty="0">
                <a:latin typeface="ＭＳ Ｐゴシック" panose="020B0600070205080204" pitchFamily="50" charset="-128"/>
              </a:rPr>
              <a:t>4</a:t>
            </a:r>
            <a:r>
              <a:rPr lang="ja-JP" altLang="en-US" sz="1199" b="1" dirty="0">
                <a:latin typeface="ＭＳ Ｐゴシック" panose="020B0600070205080204" pitchFamily="50" charset="-128"/>
              </a:rPr>
              <a:t>の倍数」にご調整ください。</a:t>
            </a:r>
          </a:p>
          <a:p>
            <a:pPr>
              <a:lnSpc>
                <a:spcPct val="150000"/>
              </a:lnSpc>
            </a:pPr>
            <a:r>
              <a:rPr lang="ja-JP" altLang="en-US" sz="1199" b="1" dirty="0">
                <a:latin typeface="ＭＳ Ｐゴシック" panose="020B0600070205080204" pitchFamily="50" charset="-128"/>
              </a:rPr>
              <a:t>  ページ数に不足があり、白紙やメモページの追加をご希望の場合、ご注文時の備考欄でご指示ください。</a:t>
            </a:r>
          </a:p>
          <a:p>
            <a:pPr>
              <a:lnSpc>
                <a:spcPct val="150000"/>
              </a:lnSpc>
            </a:pPr>
            <a:r>
              <a:rPr lang="ja-JP" altLang="en-US" sz="1199" b="1" dirty="0">
                <a:latin typeface="ＭＳ Ｐゴシック" panose="020B0600070205080204" pitchFamily="50" charset="-128"/>
              </a:rPr>
              <a:t>  例）最終ページの後に白紙</a:t>
            </a:r>
            <a:r>
              <a:rPr lang="en-US" altLang="ja-JP" sz="1199" b="1" dirty="0">
                <a:latin typeface="ＭＳ Ｐゴシック" panose="020B0600070205080204" pitchFamily="50" charset="-128"/>
              </a:rPr>
              <a:t>2</a:t>
            </a:r>
            <a:r>
              <a:rPr lang="ja-JP" altLang="en-US" sz="1199" b="1" dirty="0">
                <a:latin typeface="ＭＳ Ｐゴシック" panose="020B0600070205080204" pitchFamily="50" charset="-128"/>
              </a:rPr>
              <a:t>ページ挿入希望 など</a:t>
            </a: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DC159D4A-6557-D0FA-12E2-D5EF8E4F57B6}"/>
              </a:ext>
            </a:extLst>
          </p:cNvPr>
          <p:cNvSpPr/>
          <p:nvPr userDrawn="1"/>
        </p:nvSpPr>
        <p:spPr>
          <a:xfrm>
            <a:off x="3744177" y="6019992"/>
            <a:ext cx="4322981" cy="8692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ja-JP" altLang="en-US" sz="1683" b="1" dirty="0">
                <a:solidFill>
                  <a:srgbClr val="FF0000"/>
                </a:solidFill>
                <a:latin typeface="+mn-ea"/>
                <a:ea typeface="+mn-ea"/>
              </a:rPr>
              <a:t>★ＰＤＦ変換の前に★</a:t>
            </a:r>
          </a:p>
          <a:p>
            <a:pPr algn="ctr" eaLnBrk="1" hangingPunct="1"/>
            <a:r>
              <a:rPr lang="ja-JP" altLang="en-US" sz="1683" b="1" dirty="0">
                <a:solidFill>
                  <a:srgbClr val="FF0000"/>
                </a:solidFill>
                <a:latin typeface="+mn-ea"/>
                <a:ea typeface="+mn-ea"/>
              </a:rPr>
              <a:t>「表示」＞「スライドマスター」画面より</a:t>
            </a:r>
            <a:endParaRPr lang="en-US" altLang="ja-JP" sz="1683" b="1" dirty="0">
              <a:solidFill>
                <a:srgbClr val="FF0000"/>
              </a:solidFill>
              <a:latin typeface="+mn-ea"/>
              <a:ea typeface="+mn-ea"/>
            </a:endParaRPr>
          </a:p>
          <a:p>
            <a:pPr algn="ctr" eaLnBrk="1" hangingPunct="1"/>
            <a:r>
              <a:rPr lang="ja-JP" altLang="en-US" sz="1683" b="1" dirty="0">
                <a:solidFill>
                  <a:srgbClr val="FF0000"/>
                </a:solidFill>
                <a:latin typeface="+mn-ea"/>
                <a:ea typeface="+mn-ea"/>
              </a:rPr>
              <a:t>色つきガイド線を消して変換してください</a:t>
            </a:r>
          </a:p>
        </p:txBody>
      </p:sp>
    </p:spTree>
    <p:extLst>
      <p:ext uri="{BB962C8B-B14F-4D97-AF65-F5344CB8AC3E}">
        <p14:creationId xmlns:p14="http://schemas.microsoft.com/office/powerpoint/2010/main" val="31098921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  <p:sldLayoutId id="2147483736" r:id="rId12"/>
  </p:sldLayoutIdLst>
  <p:hf hdr="0" ftr="0" dt="0"/>
  <p:txStyles>
    <p:titleStyle>
      <a:lvl1pPr algn="l" defTabSz="739110" rtl="0" eaLnBrk="1" latinLnBrk="0" hangingPunct="1">
        <a:lnSpc>
          <a:spcPct val="90000"/>
        </a:lnSpc>
        <a:spcBef>
          <a:spcPct val="0"/>
        </a:spcBef>
        <a:buNone/>
        <a:defRPr kumimoji="1" sz="355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4777" indent="-184777" algn="l" defTabSz="739110" rtl="0" eaLnBrk="1" latinLnBrk="0" hangingPunct="1">
        <a:lnSpc>
          <a:spcPct val="90000"/>
        </a:lnSpc>
        <a:spcBef>
          <a:spcPts val="808"/>
        </a:spcBef>
        <a:buFont typeface="Arial" panose="020B0604020202020204" pitchFamily="34" charset="0"/>
        <a:buChar char="•"/>
        <a:defRPr kumimoji="1" sz="2263" kern="1200">
          <a:solidFill>
            <a:schemeClr val="tx1"/>
          </a:solidFill>
          <a:latin typeface="+mn-lt"/>
          <a:ea typeface="+mn-ea"/>
          <a:cs typeface="+mn-cs"/>
        </a:defRPr>
      </a:lvl1pPr>
      <a:lvl2pPr marL="554332" indent="-184777" algn="l" defTabSz="739110" rtl="0" eaLnBrk="1" latinLnBrk="0" hangingPunct="1">
        <a:lnSpc>
          <a:spcPct val="90000"/>
        </a:lnSpc>
        <a:spcBef>
          <a:spcPts val="404"/>
        </a:spcBef>
        <a:buFont typeface="Arial" panose="020B0604020202020204" pitchFamily="34" charset="0"/>
        <a:buChar char="•"/>
        <a:defRPr kumimoji="1" sz="1940" kern="1200">
          <a:solidFill>
            <a:schemeClr val="tx1"/>
          </a:solidFill>
          <a:latin typeface="+mn-lt"/>
          <a:ea typeface="+mn-ea"/>
          <a:cs typeface="+mn-cs"/>
        </a:defRPr>
      </a:lvl2pPr>
      <a:lvl3pPr marL="923887" indent="-184777" algn="l" defTabSz="739110" rtl="0" eaLnBrk="1" latinLnBrk="0" hangingPunct="1">
        <a:lnSpc>
          <a:spcPct val="90000"/>
        </a:lnSpc>
        <a:spcBef>
          <a:spcPts val="404"/>
        </a:spcBef>
        <a:buFont typeface="Arial" panose="020B0604020202020204" pitchFamily="34" charset="0"/>
        <a:buChar char="•"/>
        <a:defRPr kumimoji="1" sz="1617" kern="1200">
          <a:solidFill>
            <a:schemeClr val="tx1"/>
          </a:solidFill>
          <a:latin typeface="+mn-lt"/>
          <a:ea typeface="+mn-ea"/>
          <a:cs typeface="+mn-cs"/>
        </a:defRPr>
      </a:lvl3pPr>
      <a:lvl4pPr marL="1293442" indent="-184777" algn="l" defTabSz="739110" rtl="0" eaLnBrk="1" latinLnBrk="0" hangingPunct="1">
        <a:lnSpc>
          <a:spcPct val="90000"/>
        </a:lnSpc>
        <a:spcBef>
          <a:spcPts val="404"/>
        </a:spcBef>
        <a:buFont typeface="Arial" panose="020B0604020202020204" pitchFamily="34" charset="0"/>
        <a:buChar char="•"/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4pPr>
      <a:lvl5pPr marL="1662996" indent="-184777" algn="l" defTabSz="739110" rtl="0" eaLnBrk="1" latinLnBrk="0" hangingPunct="1">
        <a:lnSpc>
          <a:spcPct val="90000"/>
        </a:lnSpc>
        <a:spcBef>
          <a:spcPts val="404"/>
        </a:spcBef>
        <a:buFont typeface="Arial" panose="020B0604020202020204" pitchFamily="34" charset="0"/>
        <a:buChar char="•"/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5pPr>
      <a:lvl6pPr marL="2032551" indent="-184777" algn="l" defTabSz="739110" rtl="0" eaLnBrk="1" latinLnBrk="0" hangingPunct="1">
        <a:lnSpc>
          <a:spcPct val="90000"/>
        </a:lnSpc>
        <a:spcBef>
          <a:spcPts val="404"/>
        </a:spcBef>
        <a:buFont typeface="Arial" panose="020B0604020202020204" pitchFamily="34" charset="0"/>
        <a:buChar char="•"/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6pPr>
      <a:lvl7pPr marL="2402106" indent="-184777" algn="l" defTabSz="739110" rtl="0" eaLnBrk="1" latinLnBrk="0" hangingPunct="1">
        <a:lnSpc>
          <a:spcPct val="90000"/>
        </a:lnSpc>
        <a:spcBef>
          <a:spcPts val="404"/>
        </a:spcBef>
        <a:buFont typeface="Arial" panose="020B0604020202020204" pitchFamily="34" charset="0"/>
        <a:buChar char="•"/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7pPr>
      <a:lvl8pPr marL="2771661" indent="-184777" algn="l" defTabSz="739110" rtl="0" eaLnBrk="1" latinLnBrk="0" hangingPunct="1">
        <a:lnSpc>
          <a:spcPct val="90000"/>
        </a:lnSpc>
        <a:spcBef>
          <a:spcPts val="404"/>
        </a:spcBef>
        <a:buFont typeface="Arial" panose="020B0604020202020204" pitchFamily="34" charset="0"/>
        <a:buChar char="•"/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8pPr>
      <a:lvl9pPr marL="3141215" indent="-184777" algn="l" defTabSz="739110" rtl="0" eaLnBrk="1" latinLnBrk="0" hangingPunct="1">
        <a:lnSpc>
          <a:spcPct val="90000"/>
        </a:lnSpc>
        <a:spcBef>
          <a:spcPts val="404"/>
        </a:spcBef>
        <a:buFont typeface="Arial" panose="020B0604020202020204" pitchFamily="34" charset="0"/>
        <a:buChar char="•"/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39110" rtl="0" eaLnBrk="1" latinLnBrk="0" hangingPunct="1"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1pPr>
      <a:lvl2pPr marL="369555" algn="l" defTabSz="739110" rtl="0" eaLnBrk="1" latinLnBrk="0" hangingPunct="1"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2pPr>
      <a:lvl3pPr marL="739110" algn="l" defTabSz="739110" rtl="0" eaLnBrk="1" latinLnBrk="0" hangingPunct="1"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3pPr>
      <a:lvl4pPr marL="1108664" algn="l" defTabSz="739110" rtl="0" eaLnBrk="1" latinLnBrk="0" hangingPunct="1"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4pPr>
      <a:lvl5pPr marL="1478219" algn="l" defTabSz="739110" rtl="0" eaLnBrk="1" latinLnBrk="0" hangingPunct="1"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5pPr>
      <a:lvl6pPr marL="1847774" algn="l" defTabSz="739110" rtl="0" eaLnBrk="1" latinLnBrk="0" hangingPunct="1"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6pPr>
      <a:lvl7pPr marL="2217329" algn="l" defTabSz="739110" rtl="0" eaLnBrk="1" latinLnBrk="0" hangingPunct="1"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7pPr>
      <a:lvl8pPr marL="2586883" algn="l" defTabSz="739110" rtl="0" eaLnBrk="1" latinLnBrk="0" hangingPunct="1"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8pPr>
      <a:lvl9pPr marL="2956438" algn="l" defTabSz="739110" rtl="0" eaLnBrk="1" latinLnBrk="0" hangingPunct="1"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09" userDrawn="1">
          <p15:clr>
            <a:srgbClr val="F26B43"/>
          </p15:clr>
        </p15:guide>
        <p15:guide id="2" pos="181" userDrawn="1">
          <p15:clr>
            <a:srgbClr val="F26B43"/>
          </p15:clr>
        </p15:guide>
        <p15:guide id="3" orient="horz" pos="3394" userDrawn="1">
          <p15:clr>
            <a:srgbClr val="F26B43"/>
          </p15:clr>
        </p15:guide>
        <p15:guide id="4" pos="4695" userDrawn="1">
          <p15:clr>
            <a:srgbClr val="F26B43"/>
          </p15:clr>
        </p15:guide>
        <p15:guide id="5" orient="horz" pos="52" userDrawn="1">
          <p15:clr>
            <a:srgbClr val="F26B43"/>
          </p15:clr>
        </p15:guide>
        <p15:guide id="6" pos="67" userDrawn="1">
          <p15:clr>
            <a:srgbClr val="F26B43"/>
          </p15:clr>
        </p15:guide>
        <p15:guide id="7" pos="4831" userDrawn="1">
          <p15:clr>
            <a:srgbClr val="F26B43"/>
          </p15:clr>
        </p15:guide>
        <p15:guide id="8" orient="horz" pos="3463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37834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0</TotalTime>
  <Words>1</Words>
  <Application>Microsoft Office PowerPoint</Application>
  <PresentationFormat>ユーザー設定</PresentationFormat>
  <Paragraphs>1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ＭＳ Ｐゴシック</vt:lpstr>
      <vt:lpstr>ＭＳ ゴシック</vt:lpstr>
      <vt:lpstr>游ゴシック</vt:lpstr>
      <vt:lpstr>Arial</vt:lpstr>
      <vt:lpstr>Calibri</vt:lpstr>
      <vt:lpstr>Calibri Light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2020-07-01T06:48:46Z</dcterms:created>
  <dcterms:modified xsi:type="dcterms:W3CDTF">2026-04-24T06:20:25Z</dcterms:modified>
</cp:coreProperties>
</file>