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319588" cy="8459788"/>
  <p:notesSz cx="7315200" cy="9512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665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68" y="522"/>
      </p:cViewPr>
      <p:guideLst>
        <p:guide orient="horz" pos="2665"/>
        <p:guide pos="13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00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00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91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38450" y="1189038"/>
            <a:ext cx="1638300" cy="3209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5" tIns="47379" rIns="94755" bIns="473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77797"/>
            <a:ext cx="5852160" cy="3745469"/>
          </a:xfrm>
          <a:prstGeom prst="rect">
            <a:avLst/>
          </a:prstGeom>
        </p:spPr>
        <p:txBody>
          <a:bodyPr vert="horz" lIns="94755" tIns="47379" rIns="94755" bIns="4737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91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1pPr>
    <a:lvl2pPr marL="31268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2pPr>
    <a:lvl3pPr marL="62536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3pPr>
    <a:lvl4pPr marL="93805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4pPr>
    <a:lvl5pPr marL="1250736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5pPr>
    <a:lvl6pPr marL="156342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6pPr>
    <a:lvl7pPr marL="187610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7pPr>
    <a:lvl8pPr marL="218878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8pPr>
    <a:lvl9pPr marL="250147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38450" y="1189038"/>
            <a:ext cx="1638300" cy="32099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15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2776168E-93F7-0D24-8006-55803193214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8275" y="-907174"/>
            <a:ext cx="3571725" cy="849570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長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235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mm×120mm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1D47A76E-7C06-5DD8-3326-1B6D3FD7BB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99578" y="3008480"/>
            <a:ext cx="4319588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62F44C2E-C3F2-A5FC-778E-8B3D0BCE5A91}"/>
              </a:ext>
            </a:extLst>
          </p:cNvPr>
          <p:cNvSpPr/>
          <p:nvPr userDrawn="1"/>
        </p:nvSpPr>
        <p:spPr>
          <a:xfrm>
            <a:off x="4932436" y="4598178"/>
            <a:ext cx="3853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</a:t>
            </a:r>
            <a:r>
              <a:rPr kumimoji="1" lang="ja-JP" altLang="en-US" sz="16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ガイド線と印刷範囲外を消してから変換</a:t>
            </a:r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してください</a:t>
            </a:r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-9744" y="0"/>
            <a:ext cx="4329744" cy="8460000"/>
            <a:chOff x="-9744" y="0"/>
            <a:chExt cx="4329744" cy="8460000"/>
          </a:xfrm>
        </p:grpSpPr>
        <p:sp>
          <p:nvSpPr>
            <p:cNvPr id="15" name="正方形/長方形 14">
              <a:extLst>
                <a:ext uri="{FF2B5EF4-FFF2-40B4-BE49-F238E27FC236}">
                  <a16:creationId xmlns="" xmlns:a16="http://schemas.microsoft.com/office/drawing/2014/main" id="{B0DED4D6-5E22-1163-1385-D2685149D0BA}"/>
                </a:ext>
              </a:extLst>
            </p:cNvPr>
            <p:cNvSpPr/>
            <p:nvPr userDrawn="1"/>
          </p:nvSpPr>
          <p:spPr>
            <a:xfrm>
              <a:off x="0" y="0"/>
              <a:ext cx="4319588" cy="126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="" xmlns:a16="http://schemas.microsoft.com/office/drawing/2014/main" id="{105881BB-E9FF-189C-7497-32333B412BF2}"/>
                </a:ext>
              </a:extLst>
            </p:cNvPr>
            <p:cNvSpPr/>
            <p:nvPr userDrawn="1"/>
          </p:nvSpPr>
          <p:spPr>
            <a:xfrm>
              <a:off x="0" y="0"/>
              <a:ext cx="359588" cy="8459788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="" xmlns:a16="http://schemas.microsoft.com/office/drawing/2014/main" id="{77555A10-B76F-F107-3F7D-AF16BA507446}"/>
                </a:ext>
              </a:extLst>
            </p:cNvPr>
            <p:cNvSpPr/>
            <p:nvPr userDrawn="1"/>
          </p:nvSpPr>
          <p:spPr>
            <a:xfrm>
              <a:off x="3960000" y="0"/>
              <a:ext cx="360000" cy="8459788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="" xmlns:a16="http://schemas.microsoft.com/office/drawing/2014/main" id="{2261B21F-D53F-F2C0-B30D-6E0235378B2D}"/>
                </a:ext>
              </a:extLst>
            </p:cNvPr>
            <p:cNvSpPr/>
            <p:nvPr userDrawn="1"/>
          </p:nvSpPr>
          <p:spPr>
            <a:xfrm>
              <a:off x="0" y="7884000"/>
              <a:ext cx="4319588" cy="576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="" xmlns:a16="http://schemas.microsoft.com/office/drawing/2014/main" id="{4CC868AE-CAEE-8120-0E59-19D0E78BCB12}"/>
                </a:ext>
              </a:extLst>
            </p:cNvPr>
            <p:cNvSpPr txBox="1"/>
            <p:nvPr userDrawn="1"/>
          </p:nvSpPr>
          <p:spPr>
            <a:xfrm>
              <a:off x="-9744" y="3978682"/>
              <a:ext cx="369332" cy="13722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200" dirty="0"/>
                <a:t>印刷範囲外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="" xmlns:a16="http://schemas.microsoft.com/office/drawing/2014/main" id="{F68741E0-0A48-9FE0-022F-D9BC204FF42C}"/>
                </a:ext>
              </a:extLst>
            </p:cNvPr>
            <p:cNvSpPr txBox="1"/>
            <p:nvPr userDrawn="1"/>
          </p:nvSpPr>
          <p:spPr>
            <a:xfrm>
              <a:off x="3950256" y="3895433"/>
              <a:ext cx="369332" cy="13531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200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295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kumimoji="1"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7" userDrawn="1">
          <p15:clr>
            <a:srgbClr val="F26B43"/>
          </p15:clr>
        </p15:guide>
        <p15:guide id="2" pos="101" userDrawn="1">
          <p15:clr>
            <a:srgbClr val="F26B43"/>
          </p15:clr>
        </p15:guide>
        <p15:guide id="3" orient="horz" pos="5181" userDrawn="1">
          <p15:clr>
            <a:srgbClr val="F26B43"/>
          </p15:clr>
        </p15:guide>
        <p15:guide id="4" pos="2608" userDrawn="1">
          <p15:clr>
            <a:srgbClr val="F26B43"/>
          </p15:clr>
        </p15:guide>
        <p15:guide id="5" orient="horz" pos="79" userDrawn="1">
          <p15:clr>
            <a:srgbClr val="F26B43"/>
          </p15:clr>
        </p15:guide>
        <p15:guide id="6" pos="38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orient="horz" pos="52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03200" y="3887793"/>
            <a:ext cx="3921786" cy="655172"/>
          </a:xfrm>
          <a:prstGeom prst="rect">
            <a:avLst/>
          </a:prstGeom>
          <a:noFill/>
        </p:spPr>
        <p:txBody>
          <a:bodyPr wrap="square" lIns="100197" tIns="50098" rIns="100197" bIns="50098">
            <a:spAutoFit/>
          </a:bodyPr>
          <a:lstStyle/>
          <a:p>
            <a:pPr algn="ctr"/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2024-05-29T09:19:15Z</dcterms:modified>
</cp:coreProperties>
</file>