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37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4319588" cy="8459788"/>
  <p:notesSz cx="8178800" cy="114935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665" userDrawn="1">
          <p15:clr>
            <a:srgbClr val="A4A3A4"/>
          </p15:clr>
        </p15:guide>
        <p15:guide id="2" pos="136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33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13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3168" y="108"/>
      </p:cViewPr>
      <p:guideLst>
        <p:guide orient="horz" pos="2665"/>
        <p:guide pos="136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3"/>
            <a:ext cx="3544785" cy="576879"/>
          </a:xfrm>
          <a:prstGeom prst="rect">
            <a:avLst/>
          </a:prstGeom>
        </p:spPr>
        <p:txBody>
          <a:bodyPr vert="horz" lIns="107537" tIns="53770" rIns="107537" bIns="53770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632109" y="3"/>
            <a:ext cx="3544785" cy="576879"/>
          </a:xfrm>
          <a:prstGeom prst="rect">
            <a:avLst/>
          </a:prstGeom>
        </p:spPr>
        <p:txBody>
          <a:bodyPr vert="horz" lIns="107537" tIns="53770" rIns="107537" bIns="53770" rtlCol="0"/>
          <a:lstStyle>
            <a:lvl1pPr algn="r">
              <a:defRPr sz="14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10916625"/>
            <a:ext cx="3544785" cy="576879"/>
          </a:xfrm>
          <a:prstGeom prst="rect">
            <a:avLst/>
          </a:prstGeom>
        </p:spPr>
        <p:txBody>
          <a:bodyPr vert="horz" lIns="107537" tIns="53770" rIns="107537" bIns="53770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632109" y="10916625"/>
            <a:ext cx="3544785" cy="576879"/>
          </a:xfrm>
          <a:prstGeom prst="rect">
            <a:avLst/>
          </a:prstGeom>
        </p:spPr>
        <p:txBody>
          <a:bodyPr vert="horz" lIns="107537" tIns="53770" rIns="107537" bIns="53770" rtlCol="0" anchor="b"/>
          <a:lstStyle>
            <a:lvl1pPr algn="r">
              <a:defRPr sz="14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544146" cy="576671"/>
          </a:xfrm>
          <a:prstGeom prst="rect">
            <a:avLst/>
          </a:prstGeom>
        </p:spPr>
        <p:txBody>
          <a:bodyPr vert="horz" lIns="107537" tIns="53770" rIns="107537" bIns="53770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632765" y="0"/>
            <a:ext cx="3544146" cy="576671"/>
          </a:xfrm>
          <a:prstGeom prst="rect">
            <a:avLst/>
          </a:prstGeom>
        </p:spPr>
        <p:txBody>
          <a:bodyPr vert="horz" lIns="107537" tIns="53770" rIns="107537" bIns="53770" rtlCol="0"/>
          <a:lstStyle>
            <a:lvl1pPr algn="r">
              <a:defRPr sz="14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098800" y="1436688"/>
            <a:ext cx="1981200" cy="3878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07537" tIns="53770" rIns="107537" bIns="5377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17880" y="5531250"/>
            <a:ext cx="6543040" cy="4525567"/>
          </a:xfrm>
          <a:prstGeom prst="rect">
            <a:avLst/>
          </a:prstGeom>
        </p:spPr>
        <p:txBody>
          <a:bodyPr vert="horz" lIns="107537" tIns="53770" rIns="107537" bIns="5377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10916834"/>
            <a:ext cx="3544146" cy="576670"/>
          </a:xfrm>
          <a:prstGeom prst="rect">
            <a:avLst/>
          </a:prstGeom>
        </p:spPr>
        <p:txBody>
          <a:bodyPr vert="horz" lIns="107537" tIns="53770" rIns="107537" bIns="53770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632765" y="10916834"/>
            <a:ext cx="3544146" cy="576670"/>
          </a:xfrm>
          <a:prstGeom prst="rect">
            <a:avLst/>
          </a:prstGeom>
        </p:spPr>
        <p:txBody>
          <a:bodyPr vert="horz" lIns="107537" tIns="53770" rIns="107537" bIns="53770" rtlCol="0" anchor="b"/>
          <a:lstStyle>
            <a:lvl1pPr algn="r">
              <a:defRPr sz="14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1pPr>
    <a:lvl2pPr marL="312684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2pPr>
    <a:lvl3pPr marL="625368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3pPr>
    <a:lvl4pPr marL="938052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4pPr>
    <a:lvl5pPr marL="1250736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5pPr>
    <a:lvl6pPr marL="1563420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6pPr>
    <a:lvl7pPr marL="1876104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7pPr>
    <a:lvl8pPr marL="2188788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8pPr>
    <a:lvl9pPr marL="2501472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098800" y="1436688"/>
            <a:ext cx="1981200" cy="38782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070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3">
            <a:extLst>
              <a:ext uri="{FF2B5EF4-FFF2-40B4-BE49-F238E27FC236}">
                <a16:creationId xmlns="" xmlns:a16="http://schemas.microsoft.com/office/drawing/2014/main" id="{C274BFE5-4217-5D62-7F01-1453614AD12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7650" y="-846118"/>
            <a:ext cx="3571725" cy="849570"/>
          </a:xfrm>
          <a:prstGeom prst="rect">
            <a:avLst/>
          </a:prstGeom>
          <a:noFill/>
          <a:ln w="9525">
            <a:solidFill>
              <a:srgbClr val="FFFF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48874" tIns="24437" rIns="48874" bIns="24437" anchor="ctr">
            <a:spAutoFit/>
          </a:bodyPr>
          <a:lstStyle>
            <a:lvl1pPr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marL="0" marR="0" lvl="0" indent="0" algn="ctr" defTabSz="6842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024063" algn="ctr"/>
                <a:tab pos="4048125" algn="r"/>
              </a:tabLst>
              <a:defRPr/>
            </a:pPr>
            <a:r>
              <a:rPr lang="ja-JP" altLang="en-US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長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3</a:t>
            </a:r>
            <a:r>
              <a:rPr lang="ja-JP" altLang="en-US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サイズ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(</a:t>
            </a:r>
            <a:r>
              <a:rPr lang="en-US" altLang="ja-JP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ゴシック" pitchFamily="49" charset="-128"/>
              </a:rPr>
              <a:t>235</a:t>
            </a:r>
            <a:r>
              <a:rPr lang="en-US" altLang="ja-JP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mm×120mm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)</a:t>
            </a:r>
          </a:p>
        </p:txBody>
      </p:sp>
      <p:sp>
        <p:nvSpPr>
          <p:cNvPr id="10" name="正方形/長方形 3">
            <a:extLst>
              <a:ext uri="{FF2B5EF4-FFF2-40B4-BE49-F238E27FC236}">
                <a16:creationId xmlns="" xmlns:a16="http://schemas.microsoft.com/office/drawing/2014/main" id="{657828CD-D9A0-2D46-2EE3-B8F06282C5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950717" y="3358565"/>
            <a:ext cx="2280525" cy="157729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315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1315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10020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15" b="1" dirty="0">
                <a:latin typeface="ＭＳ Ｐゴシック" panose="020B0600070205080204" pitchFamily="50" charset="-128"/>
              </a:rPr>
              <a:t>・ピンクに色付けされた部分は印刷不可となります。</a:t>
            </a:r>
            <a:endParaRPr lang="en-US" altLang="ja-JP" sz="1315" b="1" dirty="0">
              <a:latin typeface="ＭＳ Ｐゴシック" panose="020B0600070205080204" pitchFamily="50" charset="-128"/>
            </a:endParaRPr>
          </a:p>
          <a:p>
            <a:pPr marL="0" marR="0" lvl="0" indent="0" algn="l" defTabSz="10020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15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1315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1315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1315" b="1" dirty="0">
              <a:latin typeface="ＭＳ Ｐゴシック" panose="020B0600070205080204" pitchFamily="50" charset="-128"/>
            </a:endParaRPr>
          </a:p>
        </p:txBody>
      </p:sp>
      <p:sp>
        <p:nvSpPr>
          <p:cNvPr id="13" name="Rectangle 10">
            <a:extLst>
              <a:ext uri="{FF2B5EF4-FFF2-40B4-BE49-F238E27FC236}">
                <a16:creationId xmlns="" xmlns:a16="http://schemas.microsoft.com/office/drawing/2014/main" id="{F223A141-5CFA-86D0-02DC-51F37C17C03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61790" y="2917"/>
            <a:ext cx="184731" cy="33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551"/>
          </a:p>
        </p:txBody>
      </p:sp>
      <p:grpSp>
        <p:nvGrpSpPr>
          <p:cNvPr id="14" name="グループ化 13">
            <a:extLst>
              <a:ext uri="{FF2B5EF4-FFF2-40B4-BE49-F238E27FC236}">
                <a16:creationId xmlns="" xmlns:a16="http://schemas.microsoft.com/office/drawing/2014/main" id="{83B5D23E-219B-CF48-AF31-72E8F84F1E4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495987" y="464834"/>
            <a:ext cx="1439598" cy="358662"/>
            <a:chOff x="0" y="0"/>
            <a:chExt cx="1730375" cy="304920"/>
          </a:xfrm>
        </p:grpSpPr>
        <p:cxnSp>
          <p:nvCxnSpPr>
            <p:cNvPr id="15" name="AutoShape 5">
              <a:extLst>
                <a:ext uri="{FF2B5EF4-FFF2-40B4-BE49-F238E27FC236}">
                  <a16:creationId xmlns="" xmlns:a16="http://schemas.microsoft.com/office/drawing/2014/main" id="{DA4C9329-671F-2AA8-9C8D-C2A76E1736ED}"/>
                </a:ext>
              </a:extLst>
            </p:cNvPr>
            <p:cNvCxnSpPr>
              <a:cxnSpLocks noChangeShapeType="1"/>
            </p:cNvCxnSpPr>
            <p:nvPr userDrawn="1"/>
          </p:nvCxnSpPr>
          <p:spPr bwMode="auto">
            <a:xfrm flipH="1">
              <a:off x="723900" y="154305"/>
              <a:ext cx="53975" cy="0"/>
            </a:xfrm>
            <a:prstGeom prst="straightConnector1">
              <a:avLst/>
            </a:prstGeom>
            <a:noFill/>
            <a:ln w="19050">
              <a:solidFill>
                <a:srgbClr val="EB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Rectangle 11">
              <a:extLst>
                <a:ext uri="{FF2B5EF4-FFF2-40B4-BE49-F238E27FC236}">
                  <a16:creationId xmlns="" xmlns:a16="http://schemas.microsoft.com/office/drawing/2014/main" id="{A3AF20F6-B00B-F5D9-6266-6086E41D2EA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0" y="0"/>
              <a:ext cx="216000" cy="304920"/>
            </a:xfrm>
            <a:prstGeom prst="rect">
              <a:avLst/>
            </a:prstGeom>
            <a:noFill/>
            <a:ln w="19050">
              <a:solidFill>
                <a:srgbClr val="EB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endParaRPr lang="ja-JP" altLang="en-US" sz="1551"/>
            </a:p>
          </p:txBody>
        </p:sp>
        <p:sp>
          <p:nvSpPr>
            <p:cNvPr id="17" name="Rectangle 11">
              <a:extLst>
                <a:ext uri="{FF2B5EF4-FFF2-40B4-BE49-F238E27FC236}">
                  <a16:creationId xmlns="" xmlns:a16="http://schemas.microsoft.com/office/drawing/2014/main" id="{6943A4C9-9BE5-28E0-2AB3-3EA067D3363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51460" y="0"/>
              <a:ext cx="215900" cy="304800"/>
            </a:xfrm>
            <a:prstGeom prst="rect">
              <a:avLst/>
            </a:prstGeom>
            <a:noFill/>
            <a:ln w="19050">
              <a:solidFill>
                <a:srgbClr val="EB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endParaRPr lang="ja-JP" altLang="en-US" sz="1551"/>
            </a:p>
          </p:txBody>
        </p:sp>
        <p:sp>
          <p:nvSpPr>
            <p:cNvPr id="18" name="Rectangle 11">
              <a:extLst>
                <a:ext uri="{FF2B5EF4-FFF2-40B4-BE49-F238E27FC236}">
                  <a16:creationId xmlns="" xmlns:a16="http://schemas.microsoft.com/office/drawing/2014/main" id="{9A81B073-5864-27BE-D66A-F77FA2860B3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02920" y="0"/>
              <a:ext cx="215900" cy="304800"/>
            </a:xfrm>
            <a:prstGeom prst="rect">
              <a:avLst/>
            </a:prstGeom>
            <a:noFill/>
            <a:ln w="19050">
              <a:solidFill>
                <a:srgbClr val="EB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endParaRPr lang="ja-JP" altLang="en-US" sz="1551"/>
            </a:p>
          </p:txBody>
        </p:sp>
        <p:sp>
          <p:nvSpPr>
            <p:cNvPr id="19" name="Rectangle 11">
              <a:extLst>
                <a:ext uri="{FF2B5EF4-FFF2-40B4-BE49-F238E27FC236}">
                  <a16:creationId xmlns="" xmlns:a16="http://schemas.microsoft.com/office/drawing/2014/main" id="{53E447FF-7E68-0FF8-BCC2-28C8214C67F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779145" y="0"/>
              <a:ext cx="215900" cy="304800"/>
            </a:xfrm>
            <a:prstGeom prst="rect">
              <a:avLst/>
            </a:prstGeom>
            <a:noFill/>
            <a:ln w="12700">
              <a:solidFill>
                <a:srgbClr val="EB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endParaRPr lang="ja-JP" altLang="en-US" sz="1551"/>
            </a:p>
          </p:txBody>
        </p:sp>
        <p:sp>
          <p:nvSpPr>
            <p:cNvPr id="20" name="Rectangle 11">
              <a:extLst>
                <a:ext uri="{FF2B5EF4-FFF2-40B4-BE49-F238E27FC236}">
                  <a16:creationId xmlns="" xmlns:a16="http://schemas.microsoft.com/office/drawing/2014/main" id="{891593B9-916C-974E-A164-F48AB2D6C11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26795" y="0"/>
              <a:ext cx="215900" cy="304800"/>
            </a:xfrm>
            <a:prstGeom prst="rect">
              <a:avLst/>
            </a:prstGeom>
            <a:noFill/>
            <a:ln w="12700">
              <a:solidFill>
                <a:srgbClr val="EB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endParaRPr lang="ja-JP" altLang="en-US" sz="1551"/>
            </a:p>
          </p:txBody>
        </p:sp>
        <p:sp>
          <p:nvSpPr>
            <p:cNvPr id="21" name="Rectangle 11">
              <a:extLst>
                <a:ext uri="{FF2B5EF4-FFF2-40B4-BE49-F238E27FC236}">
                  <a16:creationId xmlns="" xmlns:a16="http://schemas.microsoft.com/office/drawing/2014/main" id="{7E571E16-2024-8B6E-7DFC-C083038FF98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68730" y="0"/>
              <a:ext cx="215900" cy="304800"/>
            </a:xfrm>
            <a:prstGeom prst="rect">
              <a:avLst/>
            </a:prstGeom>
            <a:noFill/>
            <a:ln w="12700">
              <a:solidFill>
                <a:srgbClr val="EB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endParaRPr lang="ja-JP" altLang="en-US" sz="1551"/>
            </a:p>
          </p:txBody>
        </p:sp>
        <p:sp>
          <p:nvSpPr>
            <p:cNvPr id="22" name="Rectangle 11">
              <a:extLst>
                <a:ext uri="{FF2B5EF4-FFF2-40B4-BE49-F238E27FC236}">
                  <a16:creationId xmlns="" xmlns:a16="http://schemas.microsoft.com/office/drawing/2014/main" id="{BB4586C6-ECFE-C215-560F-8F5638F870D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514475" y="0"/>
              <a:ext cx="215900" cy="304800"/>
            </a:xfrm>
            <a:prstGeom prst="rect">
              <a:avLst/>
            </a:prstGeom>
            <a:noFill/>
            <a:ln w="12700">
              <a:solidFill>
                <a:srgbClr val="EB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endParaRPr lang="ja-JP" altLang="en-US" sz="1551"/>
            </a:p>
          </p:txBody>
        </p:sp>
      </p:grpSp>
      <p:sp>
        <p:nvSpPr>
          <p:cNvPr id="23" name="Rectangle 11">
            <a:extLst>
              <a:ext uri="{FF2B5EF4-FFF2-40B4-BE49-F238E27FC236}">
                <a16:creationId xmlns="" xmlns:a16="http://schemas.microsoft.com/office/drawing/2014/main" id="{8EDD5D36-D746-8D75-9BE4-044B27E6C1E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" y="158111"/>
            <a:ext cx="184731" cy="33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551"/>
          </a:p>
        </p:txBody>
      </p:sp>
      <p:sp>
        <p:nvSpPr>
          <p:cNvPr id="24" name="正方形/長方形 23">
            <a:extLst>
              <a:ext uri="{FF2B5EF4-FFF2-40B4-BE49-F238E27FC236}">
                <a16:creationId xmlns="" xmlns:a16="http://schemas.microsoft.com/office/drawing/2014/main" id="{D7B55153-A0A9-DB41-3B4D-4DC19AEDA8C3}"/>
              </a:ext>
            </a:extLst>
          </p:cNvPr>
          <p:cNvSpPr/>
          <p:nvPr userDrawn="1"/>
        </p:nvSpPr>
        <p:spPr>
          <a:xfrm>
            <a:off x="4990767" y="5491345"/>
            <a:ext cx="205217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★ＰＤＦ変換の前に★</a:t>
            </a: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「表示」＞「スライドマスター」画面より</a:t>
            </a:r>
            <a:endParaRPr kumimoji="1" lang="en-US" altLang="ja-JP" sz="16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色つき</a:t>
            </a:r>
            <a:r>
              <a:rPr kumimoji="1" lang="ja-JP" altLang="en-US" sz="1600" b="1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ガイド線と印刷範囲外を消してから変換</a:t>
            </a:r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してください</a:t>
            </a:r>
          </a:p>
        </p:txBody>
      </p:sp>
      <p:grpSp>
        <p:nvGrpSpPr>
          <p:cNvPr id="28" name="グループ化 27"/>
          <p:cNvGrpSpPr/>
          <p:nvPr userDrawn="1"/>
        </p:nvGrpSpPr>
        <p:grpSpPr>
          <a:xfrm>
            <a:off x="-190" y="0"/>
            <a:ext cx="4320190" cy="8460000"/>
            <a:chOff x="-190" y="0"/>
            <a:chExt cx="4320190" cy="8460000"/>
          </a:xfrm>
        </p:grpSpPr>
        <p:sp>
          <p:nvSpPr>
            <p:cNvPr id="7" name="正方形/長方形 6">
              <a:extLst>
                <a:ext uri="{FF2B5EF4-FFF2-40B4-BE49-F238E27FC236}">
                  <a16:creationId xmlns="" xmlns:a16="http://schemas.microsoft.com/office/drawing/2014/main" id="{5C05B505-A477-2045-E000-7AF5D2361997}"/>
                </a:ext>
              </a:extLst>
            </p:cNvPr>
            <p:cNvSpPr/>
            <p:nvPr userDrawn="1"/>
          </p:nvSpPr>
          <p:spPr>
            <a:xfrm>
              <a:off x="0" y="0"/>
              <a:ext cx="360000" cy="8460000"/>
            </a:xfrm>
            <a:prstGeom prst="rect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551"/>
            </a:p>
          </p:txBody>
        </p:sp>
        <p:pic>
          <p:nvPicPr>
            <p:cNvPr id="8" name="図 7">
              <a:extLst>
                <a:ext uri="{FF2B5EF4-FFF2-40B4-BE49-F238E27FC236}">
                  <a16:creationId xmlns="" xmlns:a16="http://schemas.microsoft.com/office/drawing/2014/main" id="{0ABA864D-5EFD-B006-16CD-2D05210D532F}"/>
                </a:ext>
              </a:extLst>
            </p:cNvPr>
            <p:cNvPicPr preferRelativeResize="0">
              <a:picLocks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3960000" y="0"/>
              <a:ext cx="360000" cy="8460000"/>
            </a:xfrm>
            <a:prstGeom prst="rect">
              <a:avLst/>
            </a:prstGeom>
            <a:solidFill>
              <a:srgbClr val="FF66FF"/>
            </a:solidFill>
            <a:ln>
              <a:noFill/>
            </a:ln>
          </p:spPr>
        </p:pic>
        <p:pic>
          <p:nvPicPr>
            <p:cNvPr id="12" name="図 11">
              <a:extLst>
                <a:ext uri="{FF2B5EF4-FFF2-40B4-BE49-F238E27FC236}">
                  <a16:creationId xmlns="" xmlns:a16="http://schemas.microsoft.com/office/drawing/2014/main" id="{5BE18A37-812B-2E2A-BF3E-D998E2EC79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40869" y="3932553"/>
              <a:ext cx="256007" cy="842877"/>
            </a:xfrm>
            <a:prstGeom prst="rect">
              <a:avLst/>
            </a:prstGeom>
          </p:spPr>
        </p:pic>
        <p:sp>
          <p:nvSpPr>
            <p:cNvPr id="25" name="正方形/長方形 24">
              <a:extLst>
                <a:ext uri="{FF2B5EF4-FFF2-40B4-BE49-F238E27FC236}">
                  <a16:creationId xmlns="" xmlns:a16="http://schemas.microsoft.com/office/drawing/2014/main" id="{E84561AA-B63F-06DF-8A89-9B4B9B77A9D6}"/>
                </a:ext>
              </a:extLst>
            </p:cNvPr>
            <p:cNvSpPr/>
            <p:nvPr userDrawn="1"/>
          </p:nvSpPr>
          <p:spPr>
            <a:xfrm>
              <a:off x="0" y="1"/>
              <a:ext cx="4319588" cy="360000"/>
            </a:xfrm>
            <a:prstGeom prst="rect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551"/>
            </a:p>
          </p:txBody>
        </p:sp>
        <p:pic>
          <p:nvPicPr>
            <p:cNvPr id="26" name="図 25">
              <a:extLst>
                <a:ext uri="{FF2B5EF4-FFF2-40B4-BE49-F238E27FC236}">
                  <a16:creationId xmlns="" xmlns:a16="http://schemas.microsoft.com/office/drawing/2014/main" id="{85F261A3-619F-43FD-7B45-BE8454E2F9B7}"/>
                </a:ext>
              </a:extLst>
            </p:cNvPr>
            <p:cNvPicPr preferRelativeResize="0">
              <a:picLocks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-190" y="8100000"/>
              <a:ext cx="4320000" cy="360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7" name="図 26">
              <a:extLst>
                <a:ext uri="{FF2B5EF4-FFF2-40B4-BE49-F238E27FC236}">
                  <a16:creationId xmlns="" xmlns:a16="http://schemas.microsoft.com/office/drawing/2014/main" id="{2E9DC08F-D425-CEC3-CED2-81B2BA496BB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4006835" y="3930284"/>
              <a:ext cx="256054" cy="8474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90192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</p:sldLayoutIdLst>
  <p:hf hdr="0" ftr="0" dt="0"/>
  <p:txStyles>
    <p:titleStyle>
      <a:lvl1pPr algn="l" defTabSz="431963" rtl="0" eaLnBrk="1" latinLnBrk="0" hangingPunct="1">
        <a:lnSpc>
          <a:spcPct val="90000"/>
        </a:lnSpc>
        <a:spcBef>
          <a:spcPct val="0"/>
        </a:spcBef>
        <a:buNone/>
        <a:defRPr kumimoji="1" sz="20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7991" indent="-107991" algn="l" defTabSz="43196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323" kern="1200">
          <a:solidFill>
            <a:schemeClr val="tx1"/>
          </a:solidFill>
          <a:latin typeface="+mn-lt"/>
          <a:ea typeface="+mn-ea"/>
          <a:cs typeface="+mn-cs"/>
        </a:defRPr>
      </a:lvl1pPr>
      <a:lvl2pPr marL="323972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39953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55934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4pPr>
      <a:lvl5pPr marL="971916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5pPr>
      <a:lvl6pPr marL="1187897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6pPr>
      <a:lvl7pPr marL="1403878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7pPr>
      <a:lvl8pPr marL="1619860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8pPr>
      <a:lvl9pPr marL="1835841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1pPr>
      <a:lvl2pPr marL="215981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63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47944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4pPr>
      <a:lvl5pPr marL="863925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5pPr>
      <a:lvl6pPr marL="1079906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6pPr>
      <a:lvl7pPr marL="1295888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7pPr>
      <a:lvl8pPr marL="1511869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8pPr>
      <a:lvl9pPr marL="1727850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7" userDrawn="1">
          <p15:clr>
            <a:srgbClr val="F26B43"/>
          </p15:clr>
        </p15:guide>
        <p15:guide id="2" pos="101" userDrawn="1">
          <p15:clr>
            <a:srgbClr val="F26B43"/>
          </p15:clr>
        </p15:guide>
        <p15:guide id="3" orient="horz" pos="5181" userDrawn="1">
          <p15:clr>
            <a:srgbClr val="F26B43"/>
          </p15:clr>
        </p15:guide>
        <p15:guide id="4" pos="2608" userDrawn="1">
          <p15:clr>
            <a:srgbClr val="F26B43"/>
          </p15:clr>
        </p15:guide>
        <p15:guide id="5" orient="horz" pos="79" userDrawn="1">
          <p15:clr>
            <a:srgbClr val="F26B43"/>
          </p15:clr>
        </p15:guide>
        <p15:guide id="6" pos="38" userDrawn="1">
          <p15:clr>
            <a:srgbClr val="F26B43"/>
          </p15:clr>
        </p15:guide>
        <p15:guide id="7" pos="2683" userDrawn="1">
          <p15:clr>
            <a:srgbClr val="F26B43"/>
          </p15:clr>
        </p15:guide>
        <p15:guide id="8" orient="horz" pos="528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393699" y="3070225"/>
            <a:ext cx="3480363" cy="593617"/>
          </a:xfrm>
          <a:prstGeom prst="rect">
            <a:avLst/>
          </a:prstGeom>
          <a:noFill/>
        </p:spPr>
        <p:txBody>
          <a:bodyPr wrap="square" lIns="100197" tIns="50098" rIns="100197" bIns="50098">
            <a:spAutoFit/>
          </a:bodyPr>
          <a:lstStyle/>
          <a:p>
            <a:pPr algn="ctr"/>
            <a:r>
              <a:rPr lang="ja-JP" alt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2024-05-29T09:16:22Z</dcterms:modified>
</cp:coreProperties>
</file>