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5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6807200" cy="9939338"/>
  <p:defaultTextStyle>
    <a:defPPr>
      <a:defRPr lang="ja-JP"/>
    </a:defPPr>
    <a:lvl1pPr marL="0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083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165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249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334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417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2500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4582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6666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50" d="100"/>
          <a:sy n="50" d="100"/>
        </p:scale>
        <p:origin x="36" y="294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43013"/>
            <a:ext cx="47117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1pPr>
    <a:lvl2pPr marL="642083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2pPr>
    <a:lvl3pPr marL="1284165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3pPr>
    <a:lvl4pPr marL="1926249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4pPr>
    <a:lvl5pPr marL="2568334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5pPr>
    <a:lvl6pPr marL="3210417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6pPr>
    <a:lvl7pPr marL="3852500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7pPr>
    <a:lvl8pPr marL="4494582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8pPr>
    <a:lvl9pPr marL="5136666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7750" y="1243013"/>
            <a:ext cx="4711700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349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0695" y="2557324"/>
            <a:ext cx="4617948" cy="6555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017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84848" y="3326299"/>
            <a:ext cx="4623463" cy="78066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017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813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813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84848" y="4228930"/>
            <a:ext cx="4623463" cy="78066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813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84848" y="5184219"/>
            <a:ext cx="4623463" cy="11215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+mn-ea"/>
                <a:ea typeface="+mn-ea"/>
              </a:rPr>
              <a:t>・</a:t>
            </a:r>
            <a:r>
              <a:rPr lang="en-US" altLang="ja-JP" sz="998" b="1" dirty="0" smtClean="0">
                <a:latin typeface="+mn-ea"/>
                <a:ea typeface="+mn-ea"/>
              </a:rPr>
              <a:t>PDF</a:t>
            </a:r>
            <a:r>
              <a:rPr lang="ja-JP" altLang="en-US" sz="998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998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99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610" b="1" dirty="0">
              <a:latin typeface="+mn-ea"/>
              <a:ea typeface="+mn-ea"/>
            </a:endParaRPr>
          </a:p>
        </p:txBody>
      </p:sp>
      <p:pic>
        <p:nvPicPr>
          <p:cNvPr id="25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696" y="424696"/>
            <a:ext cx="4582899" cy="163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/>
          <p:cNvGrpSpPr/>
          <p:nvPr userDrawn="1"/>
        </p:nvGrpSpPr>
        <p:grpSpPr>
          <a:xfrm>
            <a:off x="415" y="-714156"/>
            <a:ext cx="15335250" cy="11621871"/>
            <a:chOff x="415" y="-714156"/>
            <a:chExt cx="15335250" cy="11621871"/>
          </a:xfrm>
        </p:grpSpPr>
        <p:grpSp>
          <p:nvGrpSpPr>
            <p:cNvPr id="26" name="グループ化 25"/>
            <p:cNvGrpSpPr/>
            <p:nvPr userDrawn="1"/>
          </p:nvGrpSpPr>
          <p:grpSpPr>
            <a:xfrm>
              <a:off x="415" y="-714156"/>
              <a:ext cx="15335250" cy="11621871"/>
              <a:chOff x="415" y="-714156"/>
              <a:chExt cx="15335250" cy="11621871"/>
            </a:xfrm>
          </p:grpSpPr>
          <p:grpSp>
            <p:nvGrpSpPr>
              <p:cNvPr id="11" name="グループ化 10"/>
              <p:cNvGrpSpPr/>
              <p:nvPr userDrawn="1"/>
            </p:nvGrpSpPr>
            <p:grpSpPr>
              <a:xfrm>
                <a:off x="415" y="-714156"/>
                <a:ext cx="15335250" cy="11621871"/>
                <a:chOff x="-28065" y="-509087"/>
                <a:chExt cx="10907713" cy="8284663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xmlns="" id="{DB306C35-AFF2-401E-BF39-461615721C56}"/>
                    </a:ext>
                  </a:extLst>
                </p:cNvPr>
                <p:cNvGrpSpPr/>
                <p:nvPr userDrawn="1"/>
              </p:nvGrpSpPr>
              <p:grpSpPr>
                <a:xfrm>
                  <a:off x="-28065" y="-509087"/>
                  <a:ext cx="10907713" cy="8284663"/>
                  <a:chOff x="0" y="-714155"/>
                  <a:chExt cx="7775575" cy="11621869"/>
                </a:xfrm>
              </p:grpSpPr>
              <p:sp>
                <p:nvSpPr>
                  <p:cNvPr id="18" name="Rectangle 23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33817" y="-714155"/>
                    <a:ext cx="7107899" cy="612326"/>
                  </a:xfrm>
                  <a:prstGeom prst="rect">
                    <a:avLst/>
                  </a:prstGeom>
                  <a:noFill/>
                  <a:ln w="9525">
                    <a:solidFill>
                      <a:srgbClr val="FFFFFF"/>
                    </a:solidFill>
                  </a:ln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wrap="square" lIns="48874" tIns="24437" rIns="48874" bIns="24437" anchor="ctr">
                    <a:spAutoFit/>
                  </a:bodyPr>
                  <a:lstStyle>
                    <a:lvl1pPr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1pPr>
                    <a:lvl2pPr marL="742950" indent="-28575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2pPr>
                    <a:lvl3pPr marL="11430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3pPr>
                    <a:lvl4pPr marL="16002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4pPr>
                    <a:lvl5pPr marL="20574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5pPr>
                    <a:lvl6pPr marL="25146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6pPr>
                    <a:lvl7pPr marL="29718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7pPr>
                    <a:lvl8pPr marL="34290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8pPr>
                    <a:lvl9pPr marL="38862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algn="ctr">
                      <a:defRPr/>
                    </a:pPr>
                    <a:r>
                      <a:rPr lang="en-US" altLang="ja-JP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A3</a:t>
                    </a: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二つ折り　表面</a:t>
                    </a:r>
                    <a:endParaRPr lang="en-US" altLang="ja-JP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仕上がりサイズ</a:t>
                    </a:r>
                    <a:r>
                      <a:rPr lang="en-US" altLang="ja-JP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(297mm×420mm)</a:t>
                    </a:r>
                    <a:endParaRPr lang="en-US" altLang="ja-JP" sz="1829" b="1" dirty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endParaRPr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:a16="http://schemas.microsoft.com/office/drawing/2014/main" xmlns="" id="{B32AE353-29C4-4B0A-B3C8-4EF5E84790D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0" y="1"/>
                    <a:ext cx="7775575" cy="10907713"/>
                    <a:chOff x="0" y="1"/>
                    <a:chExt cx="7775575" cy="10907713"/>
                  </a:xfrm>
                </p:grpSpPr>
                <p:sp>
                  <p:nvSpPr>
                    <p:cNvPr id="20" name="正方形/長方形 19">
                      <a:extLst>
                        <a:ext uri="{FF2B5EF4-FFF2-40B4-BE49-F238E27FC236}">
                          <a16:creationId xmlns:a16="http://schemas.microsoft.com/office/drawing/2014/main" xmlns="" id="{729DB529-E221-42B0-AA89-699F4A966F0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4550" y="108000"/>
                      <a:ext cx="7666435" cy="10692000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B05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  <p:sp>
                  <p:nvSpPr>
                    <p:cNvPr id="21" name="正方形/長方形 20">
                      <a:extLst>
                        <a:ext uri="{FF2B5EF4-FFF2-40B4-BE49-F238E27FC236}">
                          <a16:creationId xmlns:a16="http://schemas.microsoft.com/office/drawing/2014/main" xmlns="" id="{8FFC68FE-4D91-420F-ACE3-8DA17E43A10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0" y="1"/>
                      <a:ext cx="7775575" cy="10907713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FF33CC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  <p:sp>
                  <p:nvSpPr>
                    <p:cNvPr id="22" name="正方形/長方形 21">
                      <a:extLst>
                        <a:ext uri="{FF2B5EF4-FFF2-40B4-BE49-F238E27FC236}">
                          <a16:creationId xmlns:a16="http://schemas.microsoft.com/office/drawing/2014/main" xmlns="" id="{7F66173D-B849-43B8-87F4-9819D6E06DA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310" y="216000"/>
                      <a:ext cx="7556914" cy="10476000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70C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</p:grpSp>
            </p:grpSp>
            <p:grpSp>
              <p:nvGrpSpPr>
                <p:cNvPr id="13" name="グループ化 12"/>
                <p:cNvGrpSpPr/>
                <p:nvPr userDrawn="1"/>
              </p:nvGrpSpPr>
              <p:grpSpPr>
                <a:xfrm>
                  <a:off x="123439" y="76988"/>
                  <a:ext cx="5302651" cy="7621804"/>
                  <a:chOff x="123439" y="76988"/>
                  <a:chExt cx="5302651" cy="7621804"/>
                </a:xfrm>
              </p:grpSpPr>
              <p:grpSp>
                <p:nvGrpSpPr>
                  <p:cNvPr id="14" name="グループ化 13"/>
                  <p:cNvGrpSpPr/>
                  <p:nvPr userDrawn="1"/>
                </p:nvGrpSpPr>
                <p:grpSpPr>
                  <a:xfrm>
                    <a:off x="123439" y="7207524"/>
                    <a:ext cx="5302650" cy="219399"/>
                    <a:chOff x="123439" y="7207524"/>
                    <a:chExt cx="5302650" cy="219399"/>
                  </a:xfrm>
                </p:grpSpPr>
                <p:cxnSp>
                  <p:nvCxnSpPr>
                    <p:cNvPr id="16" name="直線矢印コネクタ 15"/>
                    <p:cNvCxnSpPr/>
                    <p:nvPr userDrawn="1"/>
                  </p:nvCxnSpPr>
                  <p:spPr>
                    <a:xfrm>
                      <a:off x="123439" y="7425421"/>
                      <a:ext cx="5302650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テキスト ボックス 16"/>
                    <p:cNvSpPr txBox="1"/>
                    <p:nvPr userDrawn="1"/>
                  </p:nvSpPr>
                  <p:spPr>
                    <a:xfrm>
                      <a:off x="2076874" y="7207524"/>
                      <a:ext cx="1320800" cy="2193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210mm</a:t>
                      </a:r>
                      <a:endParaRPr kumimoji="1" lang="ja-JP" altLang="en-US" sz="1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p:txBody>
                </p:sp>
              </p:grpSp>
              <p:cxnSp>
                <p:nvCxnSpPr>
                  <p:cNvPr id="15" name="直線コネクタ 14"/>
                  <p:cNvCxnSpPr/>
                  <p:nvPr userDrawn="1"/>
                </p:nvCxnSpPr>
                <p:spPr>
                  <a:xfrm>
                    <a:off x="5426090" y="76988"/>
                    <a:ext cx="0" cy="7621804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3" name="直線矢印コネクタ 22"/>
              <p:cNvCxnSpPr/>
              <p:nvPr userDrawn="1"/>
            </p:nvCxnSpPr>
            <p:spPr>
              <a:xfrm>
                <a:off x="7668040" y="10416503"/>
                <a:ext cx="7455041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/>
              <p:cNvSpPr txBox="1"/>
              <p:nvPr userDrawn="1"/>
            </p:nvSpPr>
            <p:spPr>
              <a:xfrm>
                <a:off x="10465768" y="10110841"/>
                <a:ext cx="18569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210mm</a:t>
                </a:r>
                <a:endParaRPr kumimoji="1" lang="ja-JP" altLang="en-US" sz="14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8" name="テキスト ボックス 27"/>
            <p:cNvSpPr txBox="1"/>
            <p:nvPr userDrawn="1"/>
          </p:nvSpPr>
          <p:spPr>
            <a:xfrm>
              <a:off x="10465768" y="10392191"/>
              <a:ext cx="18569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 smtClean="0">
                  <a:solidFill>
                    <a:schemeClr val="accent3">
                      <a:lumMod val="75000"/>
                    </a:schemeClr>
                  </a:solidFill>
                </a:rPr>
                <a:t>表紙面</a:t>
              </a:r>
              <a:endParaRPr kumimoji="1" lang="ja-JP" altLang="en-US" sz="1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9" name="テキスト ボックス 28"/>
            <p:cNvSpPr txBox="1"/>
            <p:nvPr userDrawn="1"/>
          </p:nvSpPr>
          <p:spPr>
            <a:xfrm>
              <a:off x="3012229" y="10384223"/>
              <a:ext cx="18569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 smtClean="0">
                  <a:solidFill>
                    <a:schemeClr val="accent3">
                      <a:lumMod val="75000"/>
                    </a:schemeClr>
                  </a:solidFill>
                </a:rPr>
                <a:t>裏表紙面</a:t>
              </a:r>
              <a:endParaRPr kumimoji="1" lang="ja-JP" altLang="en-US" sz="1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09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2024-05-17T03:14:59Z</dcterms:modified>
</cp:coreProperties>
</file>