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1952288" cy="864076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7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96" y="60"/>
      </p:cViewPr>
      <p:guideLst>
        <p:guide orient="horz" pos="2722"/>
        <p:guide pos="37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79525"/>
            <a:ext cx="47736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79525"/>
            <a:ext cx="47736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11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3">
            <a:extLst>
              <a:ext uri="{FF2B5EF4-FFF2-40B4-BE49-F238E27FC236}">
                <a16:creationId xmlns="" xmlns:a16="http://schemas.microsoft.com/office/drawing/2014/main" id="{D47C502C-27B4-74EC-0A0E-2773F224CA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1720" y="-1108276"/>
            <a:ext cx="9882952" cy="900995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(332mm×240mm)</a:t>
            </a: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7FEDF9B7-4154-8C5E-1799-6528DF9245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850013" y="3465116"/>
            <a:ext cx="7012343" cy="14413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E0B34AC0-0348-9261-8CC7-CB2BE9531888}"/>
              </a:ext>
            </a:extLst>
          </p:cNvPr>
          <p:cNvSpPr/>
          <p:nvPr userDrawn="1"/>
        </p:nvSpPr>
        <p:spPr>
          <a:xfrm>
            <a:off x="13201081" y="5350296"/>
            <a:ext cx="6310205" cy="160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246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色つきガイド線と印刷範囲外を消してから変換してください</a:t>
            </a:r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-59352" y="-37269"/>
            <a:ext cx="12070992" cy="8678032"/>
            <a:chOff x="-59352" y="-37269"/>
            <a:chExt cx="12070992" cy="8678032"/>
          </a:xfrm>
        </p:grpSpPr>
        <p:sp>
          <p:nvSpPr>
            <p:cNvPr id="18" name="正方形/長方形 17">
              <a:extLst>
                <a:ext uri="{FF2B5EF4-FFF2-40B4-BE49-F238E27FC236}">
                  <a16:creationId xmlns="" xmlns:a16="http://schemas.microsoft.com/office/drawing/2014/main" id="{BF7F64A1-93DF-7A30-9399-8D7250DAC610}"/>
                </a:ext>
              </a:extLst>
            </p:cNvPr>
            <p:cNvSpPr/>
            <p:nvPr userDrawn="1"/>
          </p:nvSpPr>
          <p:spPr>
            <a:xfrm>
              <a:off x="360000" y="360000"/>
              <a:ext cx="11232000" cy="7920000"/>
            </a:xfrm>
            <a:prstGeom prst="rect">
              <a:avLst/>
            </a:prstGeom>
            <a:noFill/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 userDrawn="1"/>
          </p:nvGrpSpPr>
          <p:grpSpPr>
            <a:xfrm>
              <a:off x="-59352" y="-37269"/>
              <a:ext cx="12070992" cy="8678032"/>
              <a:chOff x="-59352" y="-37269"/>
              <a:chExt cx="12070992" cy="8678032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="" xmlns:a16="http://schemas.microsoft.com/office/drawing/2014/main" id="{A04EA020-89C5-8A90-9A17-4FB44F26709D}"/>
                  </a:ext>
                </a:extLst>
              </p:cNvPr>
              <p:cNvSpPr/>
              <p:nvPr userDrawn="1"/>
            </p:nvSpPr>
            <p:spPr>
              <a:xfrm>
                <a:off x="0" y="-37269"/>
                <a:ext cx="11952288" cy="397269"/>
              </a:xfrm>
              <a:prstGeom prst="rect">
                <a:avLst/>
              </a:prstGeom>
              <a:solidFill>
                <a:srgbClr val="FF66FF"/>
              </a:solidFill>
              <a:ln>
                <a:solidFill>
                  <a:srgbClr val="FF6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 19">
                <a:extLst>
                  <a:ext uri="{FF2B5EF4-FFF2-40B4-BE49-F238E27FC236}">
                    <a16:creationId xmlns="" xmlns:a16="http://schemas.microsoft.com/office/drawing/2014/main" id="{B6DCF807-BCC4-2034-67A4-F7A81147DA8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0" y="8232815"/>
                <a:ext cx="11952288" cy="407948"/>
              </a:xfrm>
              <a:prstGeom prst="rect">
                <a:avLst/>
              </a:prstGeom>
            </p:spPr>
          </p:pic>
          <p:sp>
            <p:nvSpPr>
              <p:cNvPr id="22" name="正方形/長方形 21">
                <a:extLst>
                  <a:ext uri="{FF2B5EF4-FFF2-40B4-BE49-F238E27FC236}">
                    <a16:creationId xmlns="" xmlns:a16="http://schemas.microsoft.com/office/drawing/2014/main" id="{FB068E43-A976-4237-5221-EC097B3B3725}"/>
                  </a:ext>
                </a:extLst>
              </p:cNvPr>
              <p:cNvSpPr/>
              <p:nvPr userDrawn="1"/>
            </p:nvSpPr>
            <p:spPr>
              <a:xfrm>
                <a:off x="0" y="360000"/>
                <a:ext cx="360000" cy="7872815"/>
              </a:xfrm>
              <a:prstGeom prst="rect">
                <a:avLst/>
              </a:prstGeom>
              <a:solidFill>
                <a:srgbClr val="FF66FF"/>
              </a:solidFill>
              <a:ln>
                <a:solidFill>
                  <a:srgbClr val="FF6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3" name="図 22">
                <a:extLst>
                  <a:ext uri="{FF2B5EF4-FFF2-40B4-BE49-F238E27FC236}">
                    <a16:creationId xmlns="" xmlns:a16="http://schemas.microsoft.com/office/drawing/2014/main" id="{6E261855-57C8-6C42-D3C6-433728D49C0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11589799" y="351954"/>
                <a:ext cx="371888" cy="7888908"/>
              </a:xfrm>
              <a:prstGeom prst="rect">
                <a:avLst/>
              </a:prstGeom>
            </p:spPr>
          </p:pic>
          <p:sp>
            <p:nvSpPr>
              <p:cNvPr id="24" name="テキスト ボックス 23">
                <a:extLst>
                  <a:ext uri="{FF2B5EF4-FFF2-40B4-BE49-F238E27FC236}">
                    <a16:creationId xmlns="" xmlns:a16="http://schemas.microsoft.com/office/drawing/2014/main" id="{AAAB9E33-7DA4-123F-6F75-7FDA30CB6C4F}"/>
                  </a:ext>
                </a:extLst>
              </p:cNvPr>
              <p:cNvSpPr txBox="1"/>
              <p:nvPr userDrawn="1"/>
            </p:nvSpPr>
            <p:spPr>
              <a:xfrm>
                <a:off x="11549975" y="3432429"/>
                <a:ext cx="461665" cy="135924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dirty="0"/>
                  <a:t>印刷範囲外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="" xmlns:a16="http://schemas.microsoft.com/office/drawing/2014/main" id="{0DDF0DDA-76AB-B95B-FEF0-66E2C5481E56}"/>
                  </a:ext>
                </a:extLst>
              </p:cNvPr>
              <p:cNvSpPr txBox="1"/>
              <p:nvPr userDrawn="1"/>
            </p:nvSpPr>
            <p:spPr>
              <a:xfrm>
                <a:off x="-59352" y="2827434"/>
                <a:ext cx="461665" cy="2937946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dirty="0"/>
                  <a:t>印刷範囲外（ﾌﾗｯﾌﾟ側）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868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0" userDrawn="1">
          <p15:clr>
            <a:srgbClr val="F26B43"/>
          </p15:clr>
        </p15:guide>
        <p15:guide id="2" pos="278" userDrawn="1">
          <p15:clr>
            <a:srgbClr val="F26B43"/>
          </p15:clr>
        </p15:guide>
        <p15:guide id="3" orient="horz" pos="5291" userDrawn="1">
          <p15:clr>
            <a:srgbClr val="F26B43"/>
          </p15:clr>
        </p15:guide>
        <p15:guide id="4" pos="7215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105" userDrawn="1">
          <p15:clr>
            <a:srgbClr val="F26B43"/>
          </p15:clr>
        </p15:guide>
        <p15:guide id="7" pos="7424" userDrawn="1">
          <p15:clr>
            <a:srgbClr val="F26B43"/>
          </p15:clr>
        </p15:guide>
        <p15:guide id="8" orient="horz" pos="53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01247" y="3610729"/>
            <a:ext cx="8149796" cy="1419332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830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2024-05-29T09:11:50Z</dcterms:modified>
</cp:coreProperties>
</file>