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6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0907713" cy="7775575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449" userDrawn="1">
          <p15:clr>
            <a:srgbClr val="A4A3A4"/>
          </p15:clr>
        </p15:guide>
        <p15:guide id="2" pos="343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81" d="100"/>
          <a:sy n="81" d="100"/>
        </p:scale>
        <p:origin x="1128" y="564"/>
      </p:cViewPr>
      <p:guideLst>
        <p:guide orient="horz" pos="2449"/>
        <p:guide pos="343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30300" y="1279525"/>
            <a:ext cx="48434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30300" y="1279525"/>
            <a:ext cx="48434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59797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テキスト ボックス 14"/>
          <p:cNvSpPr txBox="1"/>
          <p:nvPr userDrawn="1"/>
        </p:nvSpPr>
        <p:spPr>
          <a:xfrm>
            <a:off x="11221361" y="2299688"/>
            <a:ext cx="3284671" cy="105785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11224787" y="3525025"/>
            <a:ext cx="3288595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11217439" y="4906217"/>
            <a:ext cx="3288594" cy="123341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11221361" y="6266421"/>
            <a:ext cx="3288595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pic>
        <p:nvPicPr>
          <p:cNvPr id="33" name="図 32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1205383" y="-65290"/>
            <a:ext cx="3288595" cy="2197495"/>
          </a:xfrm>
          <a:prstGeom prst="rect">
            <a:avLst/>
          </a:prstGeom>
        </p:spPr>
      </p:pic>
      <p:grpSp>
        <p:nvGrpSpPr>
          <p:cNvPr id="4" name="グループ化 3"/>
          <p:cNvGrpSpPr/>
          <p:nvPr userDrawn="1"/>
        </p:nvGrpSpPr>
        <p:grpSpPr>
          <a:xfrm>
            <a:off x="0" y="-904345"/>
            <a:ext cx="10907713" cy="8679920"/>
            <a:chOff x="-28065" y="-904345"/>
            <a:chExt cx="10907713" cy="8679920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904345"/>
              <a:ext cx="10907713" cy="8679920"/>
              <a:chOff x="0" y="-1268630"/>
              <a:chExt cx="7775575" cy="12176343"/>
            </a:xfrm>
          </p:grpSpPr>
          <p:sp>
            <p:nvSpPr>
              <p:cNvPr id="10" name="Rectangle 23"/>
              <p:cNvSpPr>
                <a:spLocks noChangeArrowheads="1"/>
              </p:cNvSpPr>
              <p:nvPr userDrawn="1"/>
            </p:nvSpPr>
            <p:spPr bwMode="auto">
              <a:xfrm>
                <a:off x="288006" y="-1268630"/>
                <a:ext cx="7107899" cy="1177041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A4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巻き三つ折り　中面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右開き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(210mm×100mm)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2" name="正方形/長方形 11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76988" y="151506"/>
                  <a:ext cx="7621804" cy="10605299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3" name="正方形/長方形 12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53706" y="303010"/>
                  <a:ext cx="7467828" cy="10302291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3" name="グループ化 2"/>
            <p:cNvGrpSpPr/>
            <p:nvPr userDrawn="1"/>
          </p:nvGrpSpPr>
          <p:grpSpPr>
            <a:xfrm>
              <a:off x="95459" y="91942"/>
              <a:ext cx="10694105" cy="7567868"/>
              <a:chOff x="95459" y="91942"/>
              <a:chExt cx="10694105" cy="7567868"/>
            </a:xfrm>
          </p:grpSpPr>
          <p:grpSp>
            <p:nvGrpSpPr>
              <p:cNvPr id="2" name="グループ化 1"/>
              <p:cNvGrpSpPr/>
              <p:nvPr userDrawn="1"/>
            </p:nvGrpSpPr>
            <p:grpSpPr>
              <a:xfrm>
                <a:off x="95459" y="6971199"/>
                <a:ext cx="10694105" cy="653531"/>
                <a:chOff x="95459" y="6971199"/>
                <a:chExt cx="10694105" cy="653531"/>
              </a:xfrm>
            </p:grpSpPr>
            <p:cxnSp>
              <p:nvCxnSpPr>
                <p:cNvPr id="24" name="直線矢印コネクタ 23"/>
                <p:cNvCxnSpPr/>
                <p:nvPr userDrawn="1"/>
              </p:nvCxnSpPr>
              <p:spPr>
                <a:xfrm>
                  <a:off x="95459" y="7340531"/>
                  <a:ext cx="3492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216228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97mm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6" name="直線矢印コネクタ 25"/>
                <p:cNvCxnSpPr/>
                <p:nvPr userDrawn="1"/>
              </p:nvCxnSpPr>
              <p:spPr>
                <a:xfrm>
                  <a:off x="3577841" y="7340531"/>
                  <a:ext cx="3600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7" name="テキスト ボックス 26"/>
                <p:cNvSpPr txBox="1"/>
                <p:nvPr userDrawn="1"/>
              </p:nvSpPr>
              <p:spPr>
                <a:xfrm>
                  <a:off x="4701097" y="7003256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100mm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8" name="直線矢印コネクタ 27"/>
                <p:cNvCxnSpPr/>
                <p:nvPr userDrawn="1"/>
              </p:nvCxnSpPr>
              <p:spPr>
                <a:xfrm>
                  <a:off x="7189564" y="7340531"/>
                  <a:ext cx="3600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9" name="テキスト ボックス 28"/>
                <p:cNvSpPr txBox="1"/>
                <p:nvPr userDrawn="1"/>
              </p:nvSpPr>
              <p:spPr>
                <a:xfrm>
                  <a:off x="8329164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100mm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0" name="テキスト ボックス 29"/>
                <p:cNvSpPr txBox="1"/>
                <p:nvPr userDrawn="1"/>
              </p:nvSpPr>
              <p:spPr>
                <a:xfrm>
                  <a:off x="8320275" y="7302023"/>
                  <a:ext cx="1320800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1" name="テキスト ボックス 30"/>
                <p:cNvSpPr txBox="1"/>
                <p:nvPr userDrawn="1"/>
              </p:nvSpPr>
              <p:spPr>
                <a:xfrm>
                  <a:off x="4740145" y="7332342"/>
                  <a:ext cx="1320800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2" name="テキスト ボックス 31"/>
                <p:cNvSpPr txBox="1"/>
                <p:nvPr userDrawn="1"/>
              </p:nvSpPr>
              <p:spPr>
                <a:xfrm>
                  <a:off x="992489" y="7290264"/>
                  <a:ext cx="1921937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中に折り込まれる面ウラ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5" name="直線コネクタ 4"/>
              <p:cNvCxnSpPr/>
              <p:nvPr userDrawn="1"/>
            </p:nvCxnSpPr>
            <p:spPr>
              <a:xfrm>
                <a:off x="3580621" y="91942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直線コネクタ 33"/>
              <p:cNvCxnSpPr/>
              <p:nvPr userDrawn="1"/>
            </p:nvCxnSpPr>
            <p:spPr>
              <a:xfrm>
                <a:off x="7186291" y="9981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294947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8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036747" rtl="0" eaLnBrk="1" latinLnBrk="0" hangingPunct="1">
        <a:lnSpc>
          <a:spcPct val="90000"/>
        </a:lnSpc>
        <a:spcBef>
          <a:spcPct val="0"/>
        </a:spcBef>
        <a:buNone/>
        <a:defRPr kumimoji="1"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187" indent="-259187" algn="l" defTabSz="1036747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kumimoji="1"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56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593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30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68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05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42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780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174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37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74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12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49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186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24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614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698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53" userDrawn="1">
          <p15:clr>
            <a:srgbClr val="F26B43"/>
          </p15:clr>
        </p15:guide>
        <p15:guide id="2" pos="254" userDrawn="1">
          <p15:clr>
            <a:srgbClr val="F26B43"/>
          </p15:clr>
        </p15:guide>
        <p15:guide id="3" orient="horz" pos="4761" userDrawn="1">
          <p15:clr>
            <a:srgbClr val="F26B43"/>
          </p15:clr>
        </p15:guide>
        <p15:guide id="4" pos="6585" userDrawn="1">
          <p15:clr>
            <a:srgbClr val="F26B43"/>
          </p15:clr>
        </p15:guide>
        <p15:guide id="5" orient="horz" pos="73" userDrawn="1">
          <p15:clr>
            <a:srgbClr val="F26B43"/>
          </p15:clr>
        </p15:guide>
        <p15:guide id="6" pos="95" userDrawn="1">
          <p15:clr>
            <a:srgbClr val="F26B43"/>
          </p15:clr>
        </p15:guide>
        <p15:guide id="7" pos="6776" userDrawn="1">
          <p15:clr>
            <a:srgbClr val="F26B43"/>
          </p15:clr>
        </p15:guide>
        <p15:guide id="8" orient="horz" pos="485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2024-05-17T08:08:58Z</dcterms:modified>
</cp:coreProperties>
</file>

<file path=docProps/thumbnail.jpeg>
</file>