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5543550"/>
  <p:notesSz cx="6807200" cy="9939338"/>
  <p:defaultTextStyle>
    <a:defPPr>
      <a:defRPr lang="ja-JP"/>
    </a:defPPr>
    <a:lvl1pPr marL="0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" y="564"/>
      </p:cViewPr>
      <p:guideLst>
        <p:guide orient="horz" pos="174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2513" y="1243013"/>
            <a:ext cx="47021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2513" y="1243013"/>
            <a:ext cx="47021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18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7996363" y="1247902"/>
            <a:ext cx="2341481" cy="7806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998805" y="2121499"/>
            <a:ext cx="2344278" cy="905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7993566" y="3106212"/>
            <a:ext cx="2344278" cy="90576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7996363" y="4075961"/>
            <a:ext cx="2344278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0" y="-651811"/>
            <a:ext cx="7775575" cy="6195361"/>
            <a:chOff x="0" y="-651811"/>
            <a:chExt cx="7775575" cy="6195361"/>
          </a:xfrm>
        </p:grpSpPr>
        <p:grpSp>
          <p:nvGrpSpPr>
            <p:cNvPr id="11" name="グループ化 10"/>
            <p:cNvGrpSpPr/>
            <p:nvPr userDrawn="1"/>
          </p:nvGrpSpPr>
          <p:grpSpPr>
            <a:xfrm>
              <a:off x="0" y="-651811"/>
              <a:ext cx="7775575" cy="6195361"/>
              <a:chOff x="-28065" y="-914253"/>
              <a:chExt cx="10907713" cy="8689828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="" xmlns:a16="http://schemas.microsoft.com/office/drawing/2014/main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914253"/>
                <a:ext cx="10907713" cy="8689828"/>
                <a:chOff x="0" y="-1282529"/>
                <a:chExt cx="7775575" cy="12190242"/>
              </a:xfrm>
            </p:grpSpPr>
            <p:sp>
              <p:nvSpPr>
                <p:cNvPr id="26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288006" y="-1282529"/>
                  <a:ext cx="7107899" cy="1204837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A5</a:t>
                  </a:r>
                  <a:r>
                    <a:rPr lang="ja-JP" altLang="en-US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表面</a:t>
                  </a:r>
                  <a:endParaRPr lang="en-US" altLang="ja-JP" sz="1829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(148mm×105mm)</a:t>
                  </a:r>
                  <a:endParaRPr lang="en-US" altLang="ja-JP" sz="1829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="" xmlns:a16="http://schemas.microsoft.com/office/drawing/2014/main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0"/>
                  <a:ext cx="7775575" cy="10907713"/>
                  <a:chOff x="0" y="0"/>
                  <a:chExt cx="7775575" cy="10907713"/>
                </a:xfrm>
              </p:grpSpPr>
              <p:sp>
                <p:nvSpPr>
                  <p:cNvPr id="28" name="正方形/長方形 27">
                    <a:extLst>
                      <a:ext uri="{FF2B5EF4-FFF2-40B4-BE49-F238E27FC236}">
                        <a16:creationId xmlns="" xmlns:a16="http://schemas.microsoft.com/office/drawing/2014/main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08000" y="212505"/>
                    <a:ext cx="7560000" cy="10483588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  <p:sp>
                <p:nvSpPr>
                  <p:cNvPr id="29" name="正方形/長方形 28">
                    <a:extLst>
                      <a:ext uri="{FF2B5EF4-FFF2-40B4-BE49-F238E27FC236}">
                        <a16:creationId xmlns="" xmlns:a16="http://schemas.microsoft.com/office/drawing/2014/main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0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  <p:sp>
                <p:nvSpPr>
                  <p:cNvPr id="30" name="正方形/長方形 29">
                    <a:extLst>
                      <a:ext uri="{FF2B5EF4-FFF2-40B4-BE49-F238E27FC236}">
                        <a16:creationId xmlns="" xmlns:a16="http://schemas.microsoft.com/office/drawing/2014/main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216000" y="425010"/>
                    <a:ext cx="7344000" cy="10058578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915"/>
                  </a:p>
                </p:txBody>
              </p:sp>
            </p:grpSp>
          </p:grpSp>
          <p:grpSp>
            <p:nvGrpSpPr>
              <p:cNvPr id="13" name="グループ化 12"/>
              <p:cNvGrpSpPr/>
              <p:nvPr userDrawn="1"/>
            </p:nvGrpSpPr>
            <p:grpSpPr>
              <a:xfrm>
                <a:off x="123439" y="151483"/>
                <a:ext cx="5302651" cy="7473238"/>
                <a:chOff x="123439" y="151483"/>
                <a:chExt cx="5302651" cy="7473238"/>
              </a:xfrm>
            </p:grpSpPr>
            <p:grpSp>
              <p:nvGrpSpPr>
                <p:cNvPr id="14" name="グループ化 13"/>
                <p:cNvGrpSpPr/>
                <p:nvPr userDrawn="1"/>
              </p:nvGrpSpPr>
              <p:grpSpPr>
                <a:xfrm>
                  <a:off x="123439" y="6949803"/>
                  <a:ext cx="5302650" cy="388529"/>
                  <a:chOff x="123439" y="6949803"/>
                  <a:chExt cx="5302650" cy="388529"/>
                </a:xfrm>
              </p:grpSpPr>
              <p:cxnSp>
                <p:nvCxnSpPr>
                  <p:cNvPr id="17" name="直線矢印コネクタ 16"/>
                  <p:cNvCxnSpPr/>
                  <p:nvPr userDrawn="1"/>
                </p:nvCxnSpPr>
                <p:spPr>
                  <a:xfrm>
                    <a:off x="123439" y="7290265"/>
                    <a:ext cx="5302650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テキスト ボックス 17"/>
                  <p:cNvSpPr txBox="1"/>
                  <p:nvPr userDrawn="1"/>
                </p:nvSpPr>
                <p:spPr>
                  <a:xfrm>
                    <a:off x="2114360" y="6949803"/>
                    <a:ext cx="1320801" cy="3885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200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105mm</a:t>
                    </a:r>
                    <a:endParaRPr kumimoji="1" lang="ja-JP" altLang="en-US" sz="1200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6" name="直線コネクタ 15"/>
                <p:cNvCxnSpPr/>
                <p:nvPr userDrawn="1"/>
              </p:nvCxnSpPr>
              <p:spPr>
                <a:xfrm>
                  <a:off x="5426090" y="151483"/>
                  <a:ext cx="0" cy="747323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2" name="直線矢印コネクタ 31"/>
            <p:cNvCxnSpPr/>
            <p:nvPr userDrawn="1"/>
          </p:nvCxnSpPr>
          <p:spPr>
            <a:xfrm>
              <a:off x="3887997" y="5197550"/>
              <a:ext cx="3779999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 userDrawn="1"/>
          </p:nvSpPr>
          <p:spPr>
            <a:xfrm>
              <a:off x="5307229" y="4954820"/>
              <a:ext cx="941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solidFill>
                    <a:schemeClr val="accent3">
                      <a:lumMod val="75000"/>
                    </a:schemeClr>
                  </a:solidFill>
                </a:rPr>
                <a:t>105mm</a:t>
              </a:r>
              <a:endParaRPr kumimoji="1" lang="ja-JP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63" y="215840"/>
            <a:ext cx="2323710" cy="8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90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3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2024-05-24T01:50:32Z</dcterms:modified>
</cp:coreProperties>
</file>