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936163" cy="77755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1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75" d="100"/>
          <a:sy n="75" d="100"/>
        </p:scale>
        <p:origin x="510" y="294"/>
      </p:cViewPr>
      <p:guideLst>
        <p:guide orient="horz" pos="2449"/>
        <p:guide pos="31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46200" y="1279525"/>
            <a:ext cx="44116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1pPr>
    <a:lvl2pPr marL="393192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2pPr>
    <a:lvl3pPr marL="786384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3pPr>
    <a:lvl4pPr marL="1179576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4pPr>
    <a:lvl5pPr marL="1572768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5pPr>
    <a:lvl6pPr marL="1965960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6pPr>
    <a:lvl7pPr marL="2359152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7pPr>
    <a:lvl8pPr marL="2752344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8pPr>
    <a:lvl9pPr marL="3145536" algn="l" defTabSz="786384" rtl="0" eaLnBrk="1" latinLnBrk="0" hangingPunct="1">
      <a:defRPr kumimoji="1" sz="1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46200" y="1279525"/>
            <a:ext cx="44116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98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:a16="http://schemas.microsoft.com/office/drawing/2014/main" xmlns="" id="{A8619203-BBE2-14B8-E6D2-A24A0628ED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0138" y="-831880"/>
            <a:ext cx="8215885" cy="88034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5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5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5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5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(277mm×216mm)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:a16="http://schemas.microsoft.com/office/drawing/2014/main" xmlns="" id="{4FE2EFA7-6009-78A3-D7E3-1C6529BB70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682458" y="2628822"/>
            <a:ext cx="5829493" cy="19078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A7BF8FA0-8C40-F38A-F83B-35B1A2376C7A}"/>
              </a:ext>
            </a:extLst>
          </p:cNvPr>
          <p:cNvSpPr/>
          <p:nvPr userDrawn="1"/>
        </p:nvSpPr>
        <p:spPr>
          <a:xfrm>
            <a:off x="10974309" y="4814578"/>
            <a:ext cx="5245793" cy="1394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色つきガイド線と印刷範囲外を消してから変換してください</a:t>
            </a:r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0" y="0"/>
            <a:ext cx="9972000" cy="7776000"/>
            <a:chOff x="0" y="0"/>
            <a:chExt cx="9972000" cy="7776000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xmlns="" id="{3B255D6A-931E-FF80-4BC7-C7408E9164FE}"/>
                </a:ext>
              </a:extLst>
            </p:cNvPr>
            <p:cNvSpPr/>
            <p:nvPr userDrawn="1"/>
          </p:nvSpPr>
          <p:spPr>
            <a:xfrm>
              <a:off x="9251999" y="0"/>
              <a:ext cx="720000" cy="7776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xmlns="" id="{B098CC2A-AD27-52CA-429F-EA0909363769}"/>
                </a:ext>
              </a:extLst>
            </p:cNvPr>
            <p:cNvSpPr/>
            <p:nvPr userDrawn="1"/>
          </p:nvSpPr>
          <p:spPr>
            <a:xfrm>
              <a:off x="0" y="0"/>
              <a:ext cx="1546948" cy="7775575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xmlns="" id="{C7658067-FF54-53EA-ECEA-04C354FF5EDB}"/>
                </a:ext>
              </a:extLst>
            </p:cNvPr>
            <p:cNvSpPr txBox="1"/>
            <p:nvPr userDrawn="1"/>
          </p:nvSpPr>
          <p:spPr>
            <a:xfrm>
              <a:off x="9449763" y="3083260"/>
              <a:ext cx="422873" cy="12231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48" dirty="0"/>
                <a:t>印刷範囲外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xmlns="" id="{8546040A-0840-520A-2E88-F710ABB930C2}"/>
                </a:ext>
              </a:extLst>
            </p:cNvPr>
            <p:cNvSpPr txBox="1"/>
            <p:nvPr userDrawn="1"/>
          </p:nvSpPr>
          <p:spPr>
            <a:xfrm>
              <a:off x="428799" y="3083260"/>
              <a:ext cx="422873" cy="2217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48" dirty="0"/>
                <a:t>印刷範囲外（ﾌﾗｯﾌﾟ側）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xmlns="" id="{2277CB99-5293-E374-7167-61DABF7B49FB}"/>
                </a:ext>
              </a:extLst>
            </p:cNvPr>
            <p:cNvSpPr/>
            <p:nvPr userDrawn="1"/>
          </p:nvSpPr>
          <p:spPr>
            <a:xfrm>
              <a:off x="0" y="0"/>
              <a:ext cx="9971999" cy="360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xmlns="" id="{2B138F01-CD3A-B937-3FE5-D734D0CE452A}"/>
                </a:ext>
              </a:extLst>
            </p:cNvPr>
            <p:cNvPicPr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416000"/>
              <a:ext cx="997200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9654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993587" rtl="0" eaLnBrk="1" latinLnBrk="0" hangingPunct="1">
        <a:lnSpc>
          <a:spcPct val="90000"/>
        </a:lnSpc>
        <a:spcBef>
          <a:spcPct val="0"/>
        </a:spcBef>
        <a:buNone/>
        <a:defRPr kumimoji="1" sz="478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397" indent="-248397" algn="l" defTabSz="993587" rtl="0" eaLnBrk="1" latinLnBrk="0" hangingPunct="1">
        <a:lnSpc>
          <a:spcPct val="90000"/>
        </a:lnSpc>
        <a:spcBef>
          <a:spcPts val="1087"/>
        </a:spcBef>
        <a:buFont typeface="Arial" panose="020B0604020202020204" pitchFamily="34" charset="0"/>
        <a:buChar char="•"/>
        <a:defRPr kumimoji="1" sz="3042" kern="1200">
          <a:solidFill>
            <a:schemeClr val="tx1"/>
          </a:solidFill>
          <a:latin typeface="+mn-lt"/>
          <a:ea typeface="+mn-ea"/>
          <a:cs typeface="+mn-cs"/>
        </a:defRPr>
      </a:lvl1pPr>
      <a:lvl2pPr marL="745190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2608" kern="1200">
          <a:solidFill>
            <a:schemeClr val="tx1"/>
          </a:solidFill>
          <a:latin typeface="+mn-lt"/>
          <a:ea typeface="+mn-ea"/>
          <a:cs typeface="+mn-cs"/>
        </a:defRPr>
      </a:lvl2pPr>
      <a:lvl3pPr marL="1241984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2173" kern="1200">
          <a:solidFill>
            <a:schemeClr val="tx1"/>
          </a:solidFill>
          <a:latin typeface="+mn-lt"/>
          <a:ea typeface="+mn-ea"/>
          <a:cs typeface="+mn-cs"/>
        </a:defRPr>
      </a:lvl3pPr>
      <a:lvl4pPr marL="1738777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2235571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732364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3229158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725951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4222745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1pPr>
      <a:lvl2pPr marL="496794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2pPr>
      <a:lvl3pPr marL="993587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3pPr>
      <a:lvl4pPr marL="1490381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1987174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483968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2980761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477555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3974348" algn="l" defTabSz="993587" rtl="0" eaLnBrk="1" latinLnBrk="0" hangingPunct="1">
        <a:defRPr kumimoji="1" sz="19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31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5998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87" userDrawn="1">
          <p15:clr>
            <a:srgbClr val="F26B43"/>
          </p15:clr>
        </p15:guide>
        <p15:guide id="7" pos="6172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48387" y="3178135"/>
            <a:ext cx="6439393" cy="1065260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2024-05-29T09:15:54Z</dcterms:modified>
</cp:coreProperties>
</file>