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11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5543550" cy="7775575"/>
  <p:notesSz cx="7104063" cy="10234613"/>
  <p:defaultTextStyle>
    <a:defPPr>
      <a:defRPr lang="ja-JP"/>
    </a:defPPr>
    <a:lvl1pPr marL="0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1pPr>
    <a:lvl2pPr marL="325892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2pPr>
    <a:lvl3pPr marL="651784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3pPr>
    <a:lvl4pPr marL="977676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4pPr>
    <a:lvl5pPr marL="1303569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5pPr>
    <a:lvl6pPr marL="1629461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6pPr>
    <a:lvl7pPr marL="1955353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7pPr>
    <a:lvl8pPr marL="2281245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8pPr>
    <a:lvl9pPr marL="2607137" algn="l" defTabSz="651784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17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680" y="126"/>
      </p:cViewPr>
      <p:guideLst>
        <p:guide orient="horz" pos="2449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2024/4/17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0925" y="1279525"/>
            <a:ext cx="24622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1pPr>
    <a:lvl2pPr marL="325892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2pPr>
    <a:lvl3pPr marL="651784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3pPr>
    <a:lvl4pPr marL="977676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4pPr>
    <a:lvl5pPr marL="1303569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5pPr>
    <a:lvl6pPr marL="1629461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6pPr>
    <a:lvl7pPr marL="1955353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7pPr>
    <a:lvl8pPr marL="2281245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8pPr>
    <a:lvl9pPr marL="2607137" algn="l" defTabSz="651784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20925" y="1279525"/>
            <a:ext cx="24622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1293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="" xmlns:a16="http://schemas.microsoft.com/office/drawing/2014/main" id="{DB306C35-AFF2-401E-BF39-461615721C56}"/>
              </a:ext>
            </a:extLst>
          </p:cNvPr>
          <p:cNvGrpSpPr/>
          <p:nvPr userDrawn="1"/>
        </p:nvGrpSpPr>
        <p:grpSpPr>
          <a:xfrm>
            <a:off x="0" y="-613808"/>
            <a:ext cx="5543550" cy="8389383"/>
            <a:chOff x="0" y="-861060"/>
            <a:chExt cx="7775575" cy="11768773"/>
          </a:xfrm>
        </p:grpSpPr>
        <p:sp>
          <p:nvSpPr>
            <p:cNvPr id="11" name="Rectangle 23"/>
            <p:cNvSpPr>
              <a:spLocks noChangeArrowheads="1"/>
            </p:cNvSpPr>
            <p:nvPr userDrawn="1"/>
          </p:nvSpPr>
          <p:spPr bwMode="auto">
            <a:xfrm>
              <a:off x="673103" y="-861060"/>
              <a:ext cx="6429366" cy="623136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A5</a:t>
              </a:r>
              <a:r>
                <a:rPr lang="ja-JP" altLang="en-US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サイズ</a:t>
              </a:r>
              <a:r>
                <a:rPr lang="en-US" altLang="ja-JP" sz="2566" b="1" dirty="0" smtClean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(148mm×210mm)</a:t>
              </a:r>
              <a:endParaRPr lang="en-US" altLang="ja-JP" sz="2566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="" xmlns:a16="http://schemas.microsoft.com/office/drawing/2014/main" id="{B32AE353-29C4-4B0A-B3C8-4EF5E84790D9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3" name="正方形/長方形 12">
                <a:extLst>
                  <a:ext uri="{FF2B5EF4-FFF2-40B4-BE49-F238E27FC236}">
                    <a16:creationId xmlns="" xmlns:a16="http://schemas.microsoft.com/office/drawing/2014/main" id="{729DB529-E221-42B0-AA89-699F4A966F06}"/>
                  </a:ext>
                </a:extLst>
              </p:cNvPr>
              <p:cNvSpPr/>
              <p:nvPr userDrawn="1"/>
            </p:nvSpPr>
            <p:spPr>
              <a:xfrm>
                <a:off x="151485" y="151504"/>
                <a:ext cx="7473237" cy="10605301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15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="" xmlns:a16="http://schemas.microsoft.com/office/drawing/2014/main" id="{8FFC68FE-4D91-420F-ACE3-8DA17E43A103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15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="" xmlns:a16="http://schemas.microsoft.com/office/drawing/2014/main" id="{7F66173D-B849-43B8-87F4-9819D6E06DA9}"/>
                  </a:ext>
                </a:extLst>
              </p:cNvPr>
              <p:cNvSpPr/>
              <p:nvPr userDrawn="1"/>
            </p:nvSpPr>
            <p:spPr>
              <a:xfrm>
                <a:off x="302969" y="303009"/>
                <a:ext cx="7170268" cy="10302292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915"/>
              </a:p>
            </p:txBody>
          </p:sp>
        </p:grpSp>
      </p:grpSp>
      <p:sp>
        <p:nvSpPr>
          <p:cNvPr id="16" name="テキスト ボックス 15"/>
          <p:cNvSpPr txBox="1"/>
          <p:nvPr userDrawn="1"/>
        </p:nvSpPr>
        <p:spPr>
          <a:xfrm>
            <a:off x="5746797" y="133149"/>
            <a:ext cx="2924721" cy="105785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70C0"/>
                </a:solidFill>
              </a:rPr>
              <a:t>一番内側の青線</a:t>
            </a:r>
            <a:endParaRPr kumimoji="1" lang="en-US" altLang="ja-JP" sz="1426" b="1" dirty="0" smtClean="0">
              <a:solidFill>
                <a:srgbClr val="0070C0"/>
              </a:solidFill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1141" b="1" dirty="0" smtClean="0">
              <a:solidFill>
                <a:schemeClr val="tx1"/>
              </a:solidFill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5744803" y="1241228"/>
            <a:ext cx="2926714" cy="107971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00B050"/>
                </a:solidFill>
              </a:rPr>
              <a:t>真ん中の緑線</a:t>
            </a:r>
            <a:endParaRPr kumimoji="1" lang="en-US" altLang="ja-JP" sz="1426" b="1" dirty="0" smtClean="0">
              <a:solidFill>
                <a:srgbClr val="00B050"/>
              </a:solidFill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141" b="1" dirty="0" smtClean="0">
              <a:solidFill>
                <a:schemeClr val="tx1"/>
              </a:solidFill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141" b="1" dirty="0" smtClean="0">
              <a:solidFill>
                <a:schemeClr val="tx1"/>
              </a:solidFill>
            </a:endParaRPr>
          </a:p>
          <a:p>
            <a:endParaRPr kumimoji="1" lang="ja-JP" altLang="en-US" sz="1283" b="1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5744803" y="2371247"/>
            <a:ext cx="2926714" cy="123341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26" b="1" dirty="0" smtClean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1426" b="1" dirty="0" smtClean="0">
                <a:solidFill>
                  <a:srgbClr val="FF33CC"/>
                </a:solidFill>
              </a:rPr>
              <a:t>一番外側のピンク線</a:t>
            </a:r>
            <a:endParaRPr kumimoji="1" lang="en-US" altLang="ja-JP" sz="1426" b="1" dirty="0" smtClean="0">
              <a:solidFill>
                <a:srgbClr val="FF33CC"/>
              </a:solidFill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141" b="1" dirty="0" smtClean="0">
              <a:solidFill>
                <a:schemeClr val="tx1"/>
              </a:solidFill>
            </a:endParaRPr>
          </a:p>
          <a:p>
            <a:r>
              <a:rPr kumimoji="1" lang="ja-JP" altLang="en-US" sz="1141" b="1" dirty="0" smtClean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141" b="1" dirty="0" smtClean="0">
              <a:solidFill>
                <a:srgbClr val="FF0000"/>
              </a:solidFill>
            </a:endParaRPr>
          </a:p>
          <a:p>
            <a:endParaRPr kumimoji="1" lang="ja-JP" altLang="en-US" sz="1141" b="1" dirty="0">
              <a:solidFill>
                <a:srgbClr val="FF0000"/>
              </a:solidFill>
            </a:endParaRPr>
          </a:p>
        </p:txBody>
      </p:sp>
      <p:sp>
        <p:nvSpPr>
          <p:cNvPr id="19" name="正方形/長方形 3"/>
          <p:cNvSpPr>
            <a:spLocks noChangeArrowheads="1"/>
          </p:cNvSpPr>
          <p:nvPr userDrawn="1"/>
        </p:nvSpPr>
        <p:spPr bwMode="auto">
          <a:xfrm>
            <a:off x="5744802" y="3654962"/>
            <a:ext cx="2926715" cy="14738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55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855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ＭＳ Ｐゴシック" panose="020B0600070205080204" pitchFamily="50" charset="-128"/>
              </a:rPr>
              <a:t>・</a:t>
            </a:r>
            <a:r>
              <a:rPr lang="en-US" altLang="ja-JP" sz="855" b="1" dirty="0" smtClean="0">
                <a:latin typeface="ＭＳ Ｐゴシック" panose="020B0600070205080204" pitchFamily="50" charset="-128"/>
              </a:rPr>
              <a:t>PDF</a:t>
            </a:r>
            <a:r>
              <a:rPr lang="ja-JP" altLang="en-US" sz="855" b="1" dirty="0" smtClean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855" b="1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651876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55" b="1" dirty="0" smtClean="0">
                <a:latin typeface="ＭＳ Ｐゴシック" panose="020B0600070205080204" pitchFamily="50" charset="-128"/>
              </a:rPr>
              <a:t>・</a:t>
            </a:r>
            <a:r>
              <a:rPr lang="ja-JP" altLang="en-US" sz="855" b="1" dirty="0" smtClean="0">
                <a:latin typeface="ＭＳ Ｐゴシック" panose="020B0600070205080204" pitchFamily="50" charset="-128"/>
              </a:rPr>
              <a:t>ご注文のページ数で作成ください。</a:t>
            </a:r>
            <a:endParaRPr lang="ja-JP" altLang="ja-JP" sz="855" b="1" dirty="0" smtClean="0">
              <a:latin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855" b="1" dirty="0" smtClean="0">
                <a:latin typeface="ＭＳ Ｐゴシック" panose="020B0600070205080204" pitchFamily="50" charset="-128"/>
              </a:rPr>
              <a:t>・総ページ数を「</a:t>
            </a:r>
            <a:r>
              <a:rPr lang="en-US" altLang="ja-JP" sz="855" b="1" dirty="0" smtClean="0">
                <a:latin typeface="ＭＳ Ｐゴシック" panose="020B0600070205080204" pitchFamily="50" charset="-128"/>
              </a:rPr>
              <a:t>4</a:t>
            </a:r>
            <a:r>
              <a:rPr lang="ja-JP" altLang="en-US" sz="855" b="1" dirty="0" smtClean="0">
                <a:latin typeface="ＭＳ Ｐゴシック" panose="020B0600070205080204" pitchFamily="50" charset="-128"/>
              </a:rPr>
              <a:t>の倍数」にご調整ください。</a:t>
            </a:r>
          </a:p>
          <a:p>
            <a:pPr>
              <a:lnSpc>
                <a:spcPct val="150000"/>
              </a:lnSpc>
            </a:pPr>
            <a:r>
              <a:rPr lang="ja-JP" altLang="en-US" sz="855" b="1" dirty="0" smtClean="0">
                <a:latin typeface="ＭＳ Ｐゴシック" panose="020B0600070205080204" pitchFamily="50" charset="-128"/>
              </a:rPr>
              <a:t>  ページ数に不足があり、白紙やメモページの追加をご希望</a:t>
            </a:r>
          </a:p>
          <a:p>
            <a:pPr>
              <a:lnSpc>
                <a:spcPct val="150000"/>
              </a:lnSpc>
            </a:pPr>
            <a:r>
              <a:rPr lang="ja-JP" altLang="en-US" sz="855" b="1" dirty="0" smtClean="0">
                <a:latin typeface="ＭＳ Ｐゴシック" panose="020B0600070205080204" pitchFamily="50" charset="-128"/>
              </a:rPr>
              <a:t>　の場合、ご注文時の備考欄でご指示ください。</a:t>
            </a:r>
          </a:p>
          <a:p>
            <a:pPr>
              <a:lnSpc>
                <a:spcPct val="150000"/>
              </a:lnSpc>
            </a:pPr>
            <a:r>
              <a:rPr lang="ja-JP" altLang="en-US" sz="855" b="1" dirty="0" smtClean="0">
                <a:latin typeface="ＭＳ Ｐゴシック" panose="020B0600070205080204" pitchFamily="50" charset="-128"/>
              </a:rPr>
              <a:t>  例）最終ページの後に白紙</a:t>
            </a:r>
            <a:r>
              <a:rPr lang="en-US" altLang="ja-JP" sz="855" b="1" dirty="0" smtClean="0">
                <a:latin typeface="ＭＳ Ｐゴシック" panose="020B0600070205080204" pitchFamily="50" charset="-128"/>
              </a:rPr>
              <a:t>2</a:t>
            </a:r>
            <a:r>
              <a:rPr lang="ja-JP" altLang="en-US" sz="855" b="1" dirty="0" smtClean="0">
                <a:latin typeface="ＭＳ Ｐゴシック" panose="020B0600070205080204" pitchFamily="50" charset="-128"/>
              </a:rPr>
              <a:t>ページ挿入希望 など</a:t>
            </a:r>
          </a:p>
        </p:txBody>
      </p:sp>
      <p:sp>
        <p:nvSpPr>
          <p:cNvPr id="2" name="正方形/長方形 1"/>
          <p:cNvSpPr/>
          <p:nvPr userDrawn="1"/>
        </p:nvSpPr>
        <p:spPr>
          <a:xfrm>
            <a:off x="5744802" y="5179127"/>
            <a:ext cx="277177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/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00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1200" b="1" dirty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466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554401" rtl="0" eaLnBrk="1" latinLnBrk="0" hangingPunct="1">
        <a:lnSpc>
          <a:spcPct val="90000"/>
        </a:lnSpc>
        <a:spcBef>
          <a:spcPct val="0"/>
        </a:spcBef>
        <a:buNone/>
        <a:defRPr kumimoji="1" sz="26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600" indent="-138600" algn="l" defTabSz="554401" rtl="0" eaLnBrk="1" latinLnBrk="0" hangingPunct="1">
        <a:lnSpc>
          <a:spcPct val="90000"/>
        </a:lnSpc>
        <a:spcBef>
          <a:spcPts val="606"/>
        </a:spcBef>
        <a:buFont typeface="Arial" panose="020B0604020202020204" pitchFamily="34" charset="0"/>
        <a:buChar char="•"/>
        <a:defRPr kumimoji="1" sz="1698" kern="1200">
          <a:solidFill>
            <a:schemeClr val="tx1"/>
          </a:solidFill>
          <a:latin typeface="+mn-lt"/>
          <a:ea typeface="+mn-ea"/>
          <a:cs typeface="+mn-cs"/>
        </a:defRPr>
      </a:lvl1pPr>
      <a:lvl2pPr marL="4158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30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2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2474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129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3347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48" userDrawn="1">
          <p15:clr>
            <a:srgbClr val="F26B43"/>
          </p15:clr>
        </p15:guide>
        <p15:guide id="7" pos="3444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2024-04-17T07:04:43Z</dcterms:modified>
</cp:coreProperties>
</file>