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11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0907713" cy="7775575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449" userDrawn="1">
          <p15:clr>
            <a:srgbClr val="A4A3A4"/>
          </p15:clr>
        </p15:guide>
        <p15:guide id="2" pos="343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>
        <p:scale>
          <a:sx n="75" d="100"/>
          <a:sy n="75" d="100"/>
        </p:scale>
        <p:origin x="54" y="336"/>
      </p:cViewPr>
      <p:guideLst>
        <p:guide orient="horz" pos="2449"/>
        <p:guide pos="343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30300" y="1279525"/>
            <a:ext cx="484346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30300" y="1279525"/>
            <a:ext cx="484346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981099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xmlns="" id="{A7D622B3-905F-35AA-E632-68B6E2611CF6}"/>
              </a:ext>
            </a:extLst>
          </p:cNvPr>
          <p:cNvGrpSpPr/>
          <p:nvPr userDrawn="1"/>
        </p:nvGrpSpPr>
        <p:grpSpPr>
          <a:xfrm>
            <a:off x="1" y="-804950"/>
            <a:ext cx="10907713" cy="8580526"/>
            <a:chOff x="0" y="-1129199"/>
            <a:chExt cx="7775575" cy="12036912"/>
          </a:xfrm>
        </p:grpSpPr>
        <p:sp>
          <p:nvSpPr>
            <p:cNvPr id="8" name="Rectangle 23">
              <a:extLst>
                <a:ext uri="{FF2B5EF4-FFF2-40B4-BE49-F238E27FC236}">
                  <a16:creationId xmlns:a16="http://schemas.microsoft.com/office/drawing/2014/main" xmlns="" id="{95B43A1F-1E71-3C30-8ED8-33B08A4036D1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673103" y="-1129199"/>
              <a:ext cx="6429366" cy="1159410"/>
            </a:xfrm>
            <a:prstGeom prst="rect">
              <a:avLst/>
            </a:prstGeom>
            <a:noFill/>
            <a:ln w="9525">
              <a:solidFill>
                <a:srgbClr val="FFFFFF"/>
              </a:solidFill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wrap="square" lIns="48874" tIns="24437" rIns="48874" bIns="24437" anchor="ctr">
              <a:spAutoFit/>
            </a:bodyPr>
            <a:lstStyle>
              <a:lvl1pPr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1pPr>
              <a:lvl2pPr marL="742950" indent="-28575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2pPr>
              <a:lvl3pPr marL="11430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3pPr>
              <a:lvl4pPr marL="16002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4pPr>
              <a:lvl5pPr marL="20574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5pPr>
              <a:lvl6pPr marL="25146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6pPr>
              <a:lvl7pPr marL="29718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7pPr>
              <a:lvl8pPr marL="34290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8pPr>
              <a:lvl9pPr marL="38862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9pPr>
            </a:lstStyle>
            <a:p>
              <a:pPr algn="ctr">
                <a:defRPr/>
              </a:pPr>
              <a:r>
                <a:rPr lang="en-US" altLang="ja-JP" sz="505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A4</a:t>
              </a:r>
              <a:r>
                <a:rPr lang="ja-JP" altLang="en-US" sz="505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サイズ</a:t>
              </a:r>
              <a:r>
                <a:rPr lang="en-US" altLang="ja-JP" sz="505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(210mm×297mm)</a:t>
              </a:r>
            </a:p>
          </p:txBody>
        </p: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xmlns="" id="{46ED6277-EE9E-B5E2-DE1B-72E53027FB9D}"/>
                </a:ext>
              </a:extLst>
            </p:cNvPr>
            <p:cNvGrpSpPr/>
            <p:nvPr userDrawn="1"/>
          </p:nvGrpSpPr>
          <p:grpSpPr>
            <a:xfrm>
              <a:off x="0" y="0"/>
              <a:ext cx="7775575" cy="10907713"/>
              <a:chOff x="0" y="0"/>
              <a:chExt cx="7775575" cy="10907713"/>
            </a:xfrm>
          </p:grpSpPr>
          <p:sp>
            <p:nvSpPr>
              <p:cNvPr id="10" name="正方形/長方形 9">
                <a:extLst>
                  <a:ext uri="{FF2B5EF4-FFF2-40B4-BE49-F238E27FC236}">
                    <a16:creationId xmlns:a16="http://schemas.microsoft.com/office/drawing/2014/main" xmlns="" id="{D2EA2EFC-68A9-3905-4A2A-FE20BBD042C6}"/>
                  </a:ext>
                </a:extLst>
              </p:cNvPr>
              <p:cNvSpPr/>
              <p:nvPr userDrawn="1"/>
            </p:nvSpPr>
            <p:spPr>
              <a:xfrm>
                <a:off x="76987" y="151503"/>
                <a:ext cx="7621804" cy="10605301"/>
              </a:xfrm>
              <a:prstGeom prst="rect">
                <a:avLst/>
              </a:prstGeom>
              <a:noFill/>
              <a:ln w="9525">
                <a:solidFill>
                  <a:srgbClr val="00B05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2525"/>
              </a:p>
            </p:txBody>
          </p:sp>
          <p:sp>
            <p:nvSpPr>
              <p:cNvPr id="11" name="正方形/長方形 10">
                <a:extLst>
                  <a:ext uri="{FF2B5EF4-FFF2-40B4-BE49-F238E27FC236}">
                    <a16:creationId xmlns:a16="http://schemas.microsoft.com/office/drawing/2014/main" xmlns="" id="{0E9C08FC-BCAC-7E16-D104-8A392679D46A}"/>
                  </a:ext>
                </a:extLst>
              </p:cNvPr>
              <p:cNvSpPr/>
              <p:nvPr userDrawn="1"/>
            </p:nvSpPr>
            <p:spPr>
              <a:xfrm>
                <a:off x="0" y="0"/>
                <a:ext cx="7775575" cy="10907713"/>
              </a:xfrm>
              <a:prstGeom prst="rect">
                <a:avLst/>
              </a:prstGeom>
              <a:noFill/>
              <a:ln w="9525">
                <a:solidFill>
                  <a:srgbClr val="FF33CC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2525"/>
              </a:p>
            </p:txBody>
          </p:sp>
          <p:sp>
            <p:nvSpPr>
              <p:cNvPr id="12" name="正方形/長方形 11">
                <a:extLst>
                  <a:ext uri="{FF2B5EF4-FFF2-40B4-BE49-F238E27FC236}">
                    <a16:creationId xmlns:a16="http://schemas.microsoft.com/office/drawing/2014/main" xmlns="" id="{1A9B4EE7-CAB8-284A-577A-11B81FDFAAED}"/>
                  </a:ext>
                </a:extLst>
              </p:cNvPr>
              <p:cNvSpPr/>
              <p:nvPr userDrawn="1"/>
            </p:nvSpPr>
            <p:spPr>
              <a:xfrm>
                <a:off x="153975" y="303007"/>
                <a:ext cx="7467828" cy="10302292"/>
              </a:xfrm>
              <a:prstGeom prst="rect">
                <a:avLst/>
              </a:prstGeom>
              <a:noFill/>
              <a:ln w="9525">
                <a:solidFill>
                  <a:srgbClr val="0070C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2525"/>
              </a:p>
            </p:txBody>
          </p:sp>
        </p:grpSp>
      </p:grp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xmlns="" id="{AC9E5C9C-6D63-C28E-48AE-26AA779F9529}"/>
              </a:ext>
            </a:extLst>
          </p:cNvPr>
          <p:cNvSpPr txBox="1"/>
          <p:nvPr userDrawn="1"/>
        </p:nvSpPr>
        <p:spPr>
          <a:xfrm>
            <a:off x="11303702" y="2167750"/>
            <a:ext cx="5754799" cy="584775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800" b="1" dirty="0">
                <a:solidFill>
                  <a:srgbClr val="0070C0"/>
                </a:solidFill>
              </a:rPr>
              <a:t>一番内側の青線</a:t>
            </a:r>
            <a:endParaRPr kumimoji="1" lang="en-US" altLang="ja-JP" sz="1800" b="1" dirty="0">
              <a:solidFill>
                <a:srgbClr val="0070C0"/>
              </a:solidFill>
            </a:endParaRPr>
          </a:p>
          <a:p>
            <a:r>
              <a:rPr kumimoji="1" lang="ja-JP" altLang="en-US" sz="1400" b="1" dirty="0">
                <a:solidFill>
                  <a:schemeClr val="tx1"/>
                </a:solidFill>
              </a:rPr>
              <a:t>切れてはいけない文字や絵柄はこの線より内側に入れてください。</a:t>
            </a:r>
            <a:endParaRPr kumimoji="1" lang="en-US" altLang="ja-JP" sz="1400" b="1" dirty="0">
              <a:solidFill>
                <a:schemeClr val="tx1"/>
              </a:solidFill>
            </a:endParaRP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xmlns="" id="{C628A8A8-AF05-D981-29D9-B6DB70EDDD34}"/>
              </a:ext>
            </a:extLst>
          </p:cNvPr>
          <p:cNvSpPr txBox="1"/>
          <p:nvPr userDrawn="1"/>
        </p:nvSpPr>
        <p:spPr>
          <a:xfrm>
            <a:off x="11303702" y="2922089"/>
            <a:ext cx="5758722" cy="800219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800" b="1" dirty="0">
                <a:solidFill>
                  <a:srgbClr val="00B050"/>
                </a:solidFill>
              </a:rPr>
              <a:t>真ん中の緑線</a:t>
            </a:r>
            <a:endParaRPr kumimoji="1" lang="en-US" altLang="ja-JP" sz="1800" b="1" dirty="0">
              <a:solidFill>
                <a:srgbClr val="00B050"/>
              </a:solidFill>
            </a:endParaRPr>
          </a:p>
          <a:p>
            <a:r>
              <a:rPr kumimoji="1" lang="ja-JP" altLang="en-US" sz="1400" b="1" dirty="0">
                <a:solidFill>
                  <a:schemeClr val="tx1"/>
                </a:solidFill>
              </a:rPr>
              <a:t>仕上がりサイズの範囲です。</a:t>
            </a:r>
            <a:endParaRPr kumimoji="1" lang="en-US" altLang="ja-JP" sz="1400" b="1" dirty="0">
              <a:solidFill>
                <a:schemeClr val="tx1"/>
              </a:solidFill>
            </a:endParaRPr>
          </a:p>
          <a:p>
            <a:r>
              <a:rPr kumimoji="1" lang="ja-JP" altLang="en-US" sz="1400" b="1" dirty="0">
                <a:solidFill>
                  <a:schemeClr val="tx1"/>
                </a:solidFill>
              </a:rPr>
              <a:t>この線で断裁されます。</a:t>
            </a:r>
            <a:endParaRPr kumimoji="1" lang="en-US" altLang="ja-JP" sz="1400" b="1" dirty="0">
              <a:solidFill>
                <a:schemeClr val="tx1"/>
              </a:solidFill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xmlns="" id="{CC19B85E-5B46-2914-CC9A-FC2E434FDF04}"/>
              </a:ext>
            </a:extLst>
          </p:cNvPr>
          <p:cNvSpPr txBox="1"/>
          <p:nvPr userDrawn="1"/>
        </p:nvSpPr>
        <p:spPr>
          <a:xfrm>
            <a:off x="11303702" y="3891266"/>
            <a:ext cx="5758720" cy="800219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800" b="1" dirty="0">
                <a:solidFill>
                  <a:srgbClr val="FF33CC"/>
                </a:solidFill>
              </a:rPr>
              <a:t>一番外側のピンク線</a:t>
            </a:r>
            <a:endParaRPr kumimoji="1" lang="en-US" altLang="ja-JP" sz="1800" b="1" dirty="0">
              <a:solidFill>
                <a:srgbClr val="FF33CC"/>
              </a:solidFill>
            </a:endParaRPr>
          </a:p>
          <a:p>
            <a:r>
              <a:rPr kumimoji="1" lang="ja-JP" altLang="en-US" sz="1400" b="1" dirty="0">
                <a:solidFill>
                  <a:schemeClr val="tx1"/>
                </a:solidFill>
              </a:rPr>
              <a:t>フチ無し印刷をご希望の場合、</a:t>
            </a:r>
            <a:endParaRPr kumimoji="1" lang="en-US" altLang="ja-JP" sz="1400" b="1" dirty="0">
              <a:solidFill>
                <a:schemeClr val="tx1"/>
              </a:solidFill>
            </a:endParaRPr>
          </a:p>
          <a:p>
            <a:r>
              <a:rPr kumimoji="1" lang="ja-JP" altLang="en-US" sz="1400" b="1" dirty="0">
                <a:solidFill>
                  <a:schemeClr val="tx1"/>
                </a:solidFill>
              </a:rPr>
              <a:t>画像や背景色をこの線まで伸ばして配置してください。</a:t>
            </a:r>
            <a:endParaRPr kumimoji="1" lang="en-US" altLang="ja-JP" sz="1400" b="1" dirty="0">
              <a:solidFill>
                <a:srgbClr val="FF0000"/>
              </a:solidFill>
            </a:endParaRPr>
          </a:p>
        </p:txBody>
      </p:sp>
      <p:sp>
        <p:nvSpPr>
          <p:cNvPr id="16" name="正方形/長方形 3">
            <a:extLst>
              <a:ext uri="{FF2B5EF4-FFF2-40B4-BE49-F238E27FC236}">
                <a16:creationId xmlns:a16="http://schemas.microsoft.com/office/drawing/2014/main" xmlns="" id="{AF1E0706-14BC-1D5D-8645-C13DD2CFE4F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11303705" y="4853485"/>
            <a:ext cx="5758723" cy="82734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683" b="1" u="sng" dirty="0">
                <a:latin typeface="ＭＳ Ｐゴシック" panose="020B0600070205080204" pitchFamily="50" charset="-128"/>
              </a:rPr>
              <a:t>その他注意事項</a:t>
            </a:r>
            <a:endParaRPr lang="en-US" altLang="ja-JP" sz="1683" b="1" u="sng" dirty="0">
              <a:latin typeface="ＭＳ Ｐゴシック" panose="020B0600070205080204" pitchFamily="50" charset="-128"/>
            </a:endParaRPr>
          </a:p>
          <a:p>
            <a:pPr marL="0" marR="0" lvl="0" indent="0" algn="l" defTabSz="128272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683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1683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1683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1683" b="1" dirty="0">
              <a:latin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xmlns="" id="{FEE8B21C-AAF5-81E3-BFCF-CC3F15096A4A}"/>
              </a:ext>
            </a:extLst>
          </p:cNvPr>
          <p:cNvSpPr/>
          <p:nvPr userDrawn="1"/>
        </p:nvSpPr>
        <p:spPr>
          <a:xfrm>
            <a:off x="11052197" y="6195604"/>
            <a:ext cx="5758722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1" hangingPunct="1"/>
            <a:r>
              <a:rPr lang="ja-JP" altLang="en-US" sz="1400" b="1" dirty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400" b="1" dirty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400" b="1" dirty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13758865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3" r:id="rId1"/>
  </p:sldLayoutIdLst>
  <p:hf hdr="0" ftr="0" dt="0"/>
  <p:txStyles>
    <p:titleStyle>
      <a:lvl1pPr algn="l" defTabSz="1036747" rtl="0" eaLnBrk="1" latinLnBrk="0" hangingPunct="1">
        <a:lnSpc>
          <a:spcPct val="90000"/>
        </a:lnSpc>
        <a:spcBef>
          <a:spcPct val="0"/>
        </a:spcBef>
        <a:buNone/>
        <a:defRPr kumimoji="1" sz="498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9187" indent="-259187" algn="l" defTabSz="1036747" rtl="0" eaLnBrk="1" latinLnBrk="0" hangingPunct="1">
        <a:lnSpc>
          <a:spcPct val="90000"/>
        </a:lnSpc>
        <a:spcBef>
          <a:spcPts val="1134"/>
        </a:spcBef>
        <a:buFont typeface="Arial" panose="020B0604020202020204" pitchFamily="34" charset="0"/>
        <a:buChar char="•"/>
        <a:defRPr kumimoji="1" sz="3175" kern="1200">
          <a:solidFill>
            <a:schemeClr val="tx1"/>
          </a:solidFill>
          <a:latin typeface="+mn-lt"/>
          <a:ea typeface="+mn-ea"/>
          <a:cs typeface="+mn-cs"/>
        </a:defRPr>
      </a:lvl1pPr>
      <a:lvl2pPr marL="77756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721" kern="1200">
          <a:solidFill>
            <a:schemeClr val="tx1"/>
          </a:solidFill>
          <a:latin typeface="+mn-lt"/>
          <a:ea typeface="+mn-ea"/>
          <a:cs typeface="+mn-cs"/>
        </a:defRPr>
      </a:lvl2pPr>
      <a:lvl3pPr marL="1295933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814307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33268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851053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369427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88780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406174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1pPr>
      <a:lvl2pPr marL="518373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103674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3pPr>
      <a:lvl4pPr marL="155512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073493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59186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11024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628614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14698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53" userDrawn="1">
          <p15:clr>
            <a:srgbClr val="F26B43"/>
          </p15:clr>
        </p15:guide>
        <p15:guide id="2" pos="254" userDrawn="1">
          <p15:clr>
            <a:srgbClr val="F26B43"/>
          </p15:clr>
        </p15:guide>
        <p15:guide id="3" orient="horz" pos="4761" userDrawn="1">
          <p15:clr>
            <a:srgbClr val="F26B43"/>
          </p15:clr>
        </p15:guide>
        <p15:guide id="4" pos="6585" userDrawn="1">
          <p15:clr>
            <a:srgbClr val="F26B43"/>
          </p15:clr>
        </p15:guide>
        <p15:guide id="5" orient="horz" pos="73" userDrawn="1">
          <p15:clr>
            <a:srgbClr val="F26B43"/>
          </p15:clr>
        </p15:guide>
        <p15:guide id="6" pos="95" userDrawn="1">
          <p15:clr>
            <a:srgbClr val="F26B43"/>
          </p15:clr>
        </p15:guide>
        <p15:guide id="7" pos="6776" userDrawn="1">
          <p15:clr>
            <a:srgbClr val="F26B43"/>
          </p15:clr>
        </p15:guide>
        <p15:guide id="8" orient="horz" pos="485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1735207" y="3240156"/>
            <a:ext cx="7437300" cy="1295230"/>
          </a:xfrm>
          <a:prstGeom prst="rect">
            <a:avLst/>
          </a:prstGeom>
          <a:noFill/>
        </p:spPr>
        <p:txBody>
          <a:bodyPr wrap="none" lIns="128274" tIns="64137" rIns="128274" bIns="64137">
            <a:spAutoFit/>
          </a:bodyPr>
          <a:lstStyle/>
          <a:p>
            <a:pPr algn="ctr"/>
            <a:r>
              <a:rPr lang="ja-JP" altLang="en-US" sz="7575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ゴシック</vt:lpstr>
      <vt:lpstr>游ゴシック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2024-05-29T06:07:07Z</dcterms:modified>
</cp:coreProperties>
</file>

<file path=docProps/thumbnail.jpeg>
</file>