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50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3492500" cy="219551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692" userDrawn="1">
          <p15:clr>
            <a:srgbClr val="A4A3A4"/>
          </p15:clr>
        </p15:guide>
        <p15:guide id="2" pos="110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62" autoAdjust="0"/>
    <p:restoredTop sz="94660"/>
  </p:normalViewPr>
  <p:slideViewPr>
    <p:cSldViewPr snapToGrid="0">
      <p:cViewPr>
        <p:scale>
          <a:sx n="125" d="100"/>
          <a:sy n="125" d="100"/>
        </p:scale>
        <p:origin x="534" y="1170"/>
      </p:cViewPr>
      <p:guideLst>
        <p:guide orient="horz" pos="692"/>
        <p:guide pos="110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806450" y="1279525"/>
            <a:ext cx="54911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1pPr>
    <a:lvl2pPr marL="139170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2pPr>
    <a:lvl3pPr marL="278340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3pPr>
    <a:lvl4pPr marL="417510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4pPr>
    <a:lvl5pPr marL="556680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5pPr>
    <a:lvl6pPr marL="695850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6pPr>
    <a:lvl7pPr marL="835020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7pPr>
    <a:lvl8pPr marL="974190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8pPr>
    <a:lvl9pPr marL="1113359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806450" y="1279525"/>
            <a:ext cx="54911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322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0109" y="2034915"/>
            <a:ext cx="785813" cy="1168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56891" y="2034915"/>
            <a:ext cx="1178719" cy="1168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66578" y="2034915"/>
            <a:ext cx="785813" cy="1168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4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="" xmlns:a16="http://schemas.microsoft.com/office/drawing/2014/main" id="{9E026732-4D4E-14AE-D871-6FE057AE448E}"/>
              </a:ext>
            </a:extLst>
          </p:cNvPr>
          <p:cNvGrpSpPr/>
          <p:nvPr userDrawn="1"/>
        </p:nvGrpSpPr>
        <p:grpSpPr>
          <a:xfrm>
            <a:off x="-2064" y="-814469"/>
            <a:ext cx="6330660" cy="3004960"/>
            <a:chOff x="-2" y="-3870862"/>
            <a:chExt cx="14094351" cy="14929195"/>
          </a:xfrm>
        </p:grpSpPr>
        <p:sp>
          <p:nvSpPr>
            <p:cNvPr id="8" name="Rectangle 23">
              <a:extLst>
                <a:ext uri="{FF2B5EF4-FFF2-40B4-BE49-F238E27FC236}">
                  <a16:creationId xmlns="" xmlns:a16="http://schemas.microsoft.com/office/drawing/2014/main" id="{F79877E7-983C-6DC5-1CCA-001B202EE0A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456797" y="-3870862"/>
              <a:ext cx="12637552" cy="3164157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3818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通常名刺</a:t>
              </a:r>
              <a:r>
                <a:rPr lang="en-US" altLang="ja-JP" sz="3818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(91mm×55mm)</a:t>
              </a: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="" xmlns:a16="http://schemas.microsoft.com/office/drawing/2014/main" id="{228E72C2-9C2E-4E50-4ADA-5D8D5347EC6E}"/>
                </a:ext>
              </a:extLst>
            </p:cNvPr>
            <p:cNvGrpSpPr/>
            <p:nvPr userDrawn="1"/>
          </p:nvGrpSpPr>
          <p:grpSpPr>
            <a:xfrm>
              <a:off x="-2" y="150620"/>
              <a:ext cx="7775575" cy="10907713"/>
              <a:chOff x="-2" y="15062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="" xmlns:a16="http://schemas.microsoft.com/office/drawing/2014/main" id="{43FA44E0-D391-2D1F-F96B-9E3B216EE466}"/>
                  </a:ext>
                </a:extLst>
              </p:cNvPr>
              <p:cNvSpPr/>
              <p:nvPr userDrawn="1"/>
            </p:nvSpPr>
            <p:spPr>
              <a:xfrm>
                <a:off x="241002" y="738764"/>
                <a:ext cx="7293567" cy="9837005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6888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="" xmlns:a16="http://schemas.microsoft.com/office/drawing/2014/main" id="{8421ACD4-2C70-4E73-D4F0-AF802527CA14}"/>
                  </a:ext>
                </a:extLst>
              </p:cNvPr>
              <p:cNvSpPr/>
              <p:nvPr userDrawn="1"/>
            </p:nvSpPr>
            <p:spPr>
              <a:xfrm>
                <a:off x="-2" y="15062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6888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="" xmlns:a16="http://schemas.microsoft.com/office/drawing/2014/main" id="{F485D41C-EAE4-EDBD-0DD9-A0FB27312805}"/>
                  </a:ext>
                </a:extLst>
              </p:cNvPr>
              <p:cNvSpPr/>
              <p:nvPr userDrawn="1"/>
            </p:nvSpPr>
            <p:spPr>
              <a:xfrm>
                <a:off x="481449" y="1275328"/>
                <a:ext cx="6812673" cy="8763878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6888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="" xmlns:a16="http://schemas.microsoft.com/office/drawing/2014/main" id="{E6F340F8-0820-D4FF-71CA-DB89F7C2AEE8}"/>
              </a:ext>
            </a:extLst>
          </p:cNvPr>
          <p:cNvSpPr txBox="1"/>
          <p:nvPr userDrawn="1"/>
        </p:nvSpPr>
        <p:spPr>
          <a:xfrm>
            <a:off x="3635688" y="110167"/>
            <a:ext cx="3395525" cy="38593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13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1113" b="1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795" b="1" dirty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795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="" xmlns:a16="http://schemas.microsoft.com/office/drawing/2014/main" id="{67FA1F10-56D6-5E71-B706-E65594FAA0A8}"/>
              </a:ext>
            </a:extLst>
          </p:cNvPr>
          <p:cNvSpPr txBox="1"/>
          <p:nvPr userDrawn="1"/>
        </p:nvSpPr>
        <p:spPr>
          <a:xfrm>
            <a:off x="3647534" y="584454"/>
            <a:ext cx="3383677" cy="50828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13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1113" b="1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795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795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795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795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="" xmlns:a16="http://schemas.microsoft.com/office/drawing/2014/main" id="{69F59E6E-179D-EE59-A34C-DC385F9A0356}"/>
              </a:ext>
            </a:extLst>
          </p:cNvPr>
          <p:cNvSpPr txBox="1"/>
          <p:nvPr userDrawn="1"/>
        </p:nvSpPr>
        <p:spPr>
          <a:xfrm>
            <a:off x="3647534" y="1185703"/>
            <a:ext cx="3395523" cy="459293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13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1113" b="1" dirty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636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636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636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636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="" xmlns:a16="http://schemas.microsoft.com/office/drawing/2014/main" id="{A5512381-B17C-D6AB-1328-09BD56BFC58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47534" y="1726854"/>
            <a:ext cx="3395523" cy="51296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113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113" b="1" u="sng" dirty="0">
              <a:latin typeface="ＭＳ Ｐゴシック" panose="020B0600070205080204" pitchFamily="50" charset="-128"/>
            </a:endParaRPr>
          </a:p>
          <a:p>
            <a:pPr marL="0" marR="0" lvl="0" indent="0" algn="ctr" defTabSz="2491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95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795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795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795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="" xmlns:a16="http://schemas.microsoft.com/office/drawing/2014/main" id="{BF764AF1-B84B-FCC8-0ECB-D3A2C289A7FD}"/>
              </a:ext>
            </a:extLst>
          </p:cNvPr>
          <p:cNvSpPr/>
          <p:nvPr userDrawn="1"/>
        </p:nvSpPr>
        <p:spPr>
          <a:xfrm>
            <a:off x="3647534" y="2367346"/>
            <a:ext cx="3607780" cy="606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113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113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113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113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860579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</p:sldLayoutIdLst>
  <p:hf hdr="0" ftr="0" dt="0"/>
  <p:txStyles>
    <p:titleStyle>
      <a:lvl1pPr algn="l" defTabSz="261976" rtl="0" eaLnBrk="1" latinLnBrk="0" hangingPunct="1">
        <a:lnSpc>
          <a:spcPct val="90000"/>
        </a:lnSpc>
        <a:spcBef>
          <a:spcPct val="0"/>
        </a:spcBef>
        <a:buNone/>
        <a:defRPr kumimoji="1" sz="126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494" indent="-65494" algn="l" defTabSz="261976" rtl="0" eaLnBrk="1" latinLnBrk="0" hangingPunct="1">
        <a:lnSpc>
          <a:spcPct val="90000"/>
        </a:lnSpc>
        <a:spcBef>
          <a:spcPts val="287"/>
        </a:spcBef>
        <a:buFont typeface="Arial" panose="020B0604020202020204" pitchFamily="34" charset="0"/>
        <a:buChar char="•"/>
        <a:defRPr kumimoji="1" sz="802" kern="1200">
          <a:solidFill>
            <a:schemeClr val="tx1"/>
          </a:solidFill>
          <a:latin typeface="+mn-lt"/>
          <a:ea typeface="+mn-ea"/>
          <a:cs typeface="+mn-cs"/>
        </a:defRPr>
      </a:lvl1pPr>
      <a:lvl2pPr marL="196482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688" kern="1200">
          <a:solidFill>
            <a:schemeClr val="tx1"/>
          </a:solidFill>
          <a:latin typeface="+mn-lt"/>
          <a:ea typeface="+mn-ea"/>
          <a:cs typeface="+mn-cs"/>
        </a:defRPr>
      </a:lvl2pPr>
      <a:lvl3pPr marL="327470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73" kern="1200">
          <a:solidFill>
            <a:schemeClr val="tx1"/>
          </a:solidFill>
          <a:latin typeface="+mn-lt"/>
          <a:ea typeface="+mn-ea"/>
          <a:cs typeface="+mn-cs"/>
        </a:defRPr>
      </a:lvl3pPr>
      <a:lvl4pPr marL="458457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4pPr>
      <a:lvl5pPr marL="589445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5pPr>
      <a:lvl6pPr marL="720433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6pPr>
      <a:lvl7pPr marL="851421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7pPr>
      <a:lvl8pPr marL="982409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8pPr>
      <a:lvl9pPr marL="1113396" indent="-65494" algn="l" defTabSz="261976" rtl="0" eaLnBrk="1" latinLnBrk="0" hangingPunct="1">
        <a:lnSpc>
          <a:spcPct val="90000"/>
        </a:lnSpc>
        <a:spcBef>
          <a:spcPts val="143"/>
        </a:spcBef>
        <a:buFont typeface="Arial" panose="020B0604020202020204" pitchFamily="34" charset="0"/>
        <a:buChar char="•"/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1pPr>
      <a:lvl2pPr marL="130988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2pPr>
      <a:lvl3pPr marL="261976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3pPr>
      <a:lvl4pPr marL="392963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4pPr>
      <a:lvl5pPr marL="523951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5pPr>
      <a:lvl6pPr marL="654939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6pPr>
      <a:lvl7pPr marL="785927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7pPr>
      <a:lvl8pPr marL="916915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8pPr>
      <a:lvl9pPr marL="1047902" algn="l" defTabSz="261976" rtl="0" eaLnBrk="1" latinLnBrk="0" hangingPunct="1">
        <a:defRPr kumimoji="1" sz="5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3" userDrawn="1">
          <p15:clr>
            <a:srgbClr val="F26B43"/>
          </p15:clr>
        </p15:guide>
        <p15:guide id="2" pos="81" userDrawn="1">
          <p15:clr>
            <a:srgbClr val="F26B43"/>
          </p15:clr>
        </p15:guide>
        <p15:guide id="3" orient="horz" pos="1345" userDrawn="1">
          <p15:clr>
            <a:srgbClr val="F26B43"/>
          </p15:clr>
        </p15:guide>
        <p15:guide id="4" pos="2108" userDrawn="1">
          <p15:clr>
            <a:srgbClr val="F26B43"/>
          </p15:clr>
        </p15:guide>
        <p15:guide id="5" orient="horz" pos="21" userDrawn="1">
          <p15:clr>
            <a:srgbClr val="F26B43"/>
          </p15:clr>
        </p15:guide>
        <p15:guide id="6" pos="30" userDrawn="1">
          <p15:clr>
            <a:srgbClr val="F26B43"/>
          </p15:clr>
        </p15:guide>
        <p15:guide id="7" pos="2170" userDrawn="1">
          <p15:clr>
            <a:srgbClr val="F26B43"/>
          </p15:clr>
        </p15:guide>
        <p15:guide id="8" orient="horz" pos="13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86574" y="776121"/>
            <a:ext cx="3119352" cy="643269"/>
          </a:xfrm>
          <a:prstGeom prst="rect">
            <a:avLst/>
          </a:prstGeom>
          <a:noFill/>
        </p:spPr>
        <p:txBody>
          <a:bodyPr wrap="none" lIns="249192" tIns="124595" rIns="249192" bIns="124595">
            <a:spAutoFit/>
          </a:bodyPr>
          <a:lstStyle/>
          <a:p>
            <a:pPr algn="ctr"/>
            <a:r>
              <a:rPr lang="ja-JP" altLang="en-US" sz="2545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2024-05-29T05:57:01Z</dcterms:modified>
</cp:coreProperties>
</file>