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4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4535488" cy="8675688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733" userDrawn="1">
          <p15:clr>
            <a:srgbClr val="A4A3A4"/>
          </p15:clr>
        </p15:guide>
        <p15:guide id="2" pos="142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72" d="100"/>
          <a:sy n="72" d="100"/>
        </p:scale>
        <p:origin x="2118" y="84"/>
      </p:cViewPr>
      <p:guideLst>
        <p:guide orient="horz" pos="2733"/>
        <p:guide pos="142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649538" y="1279525"/>
            <a:ext cx="180498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1pPr>
    <a:lvl2pPr marL="323226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2pPr>
    <a:lvl3pPr marL="646454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3pPr>
    <a:lvl4pPr marL="96968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4pPr>
    <a:lvl5pPr marL="129290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5pPr>
    <a:lvl6pPr marL="1616133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6pPr>
    <a:lvl7pPr marL="1939361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7pPr>
    <a:lvl8pPr marL="226258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8pPr>
    <a:lvl9pPr marL="2585815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649538" y="1279525"/>
            <a:ext cx="180498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88482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xmlns="" id="{3ACE64CE-DA48-8C39-3C64-92B994BB2E99}"/>
              </a:ext>
            </a:extLst>
          </p:cNvPr>
          <p:cNvGrpSpPr/>
          <p:nvPr userDrawn="1"/>
        </p:nvGrpSpPr>
        <p:grpSpPr>
          <a:xfrm>
            <a:off x="0" y="-644630"/>
            <a:ext cx="4535488" cy="9320318"/>
            <a:chOff x="0" y="-810476"/>
            <a:chExt cx="7775575" cy="11718189"/>
          </a:xfrm>
        </p:grpSpPr>
        <p:sp>
          <p:nvSpPr>
            <p:cNvPr id="8" name="Rectangle 23">
              <a:extLst>
                <a:ext uri="{FF2B5EF4-FFF2-40B4-BE49-F238E27FC236}">
                  <a16:creationId xmlns:a16="http://schemas.microsoft.com/office/drawing/2014/main" xmlns="" id="{1DD33B6A-6819-E867-F1DD-4453AB1B0E16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2" y="-810476"/>
              <a:ext cx="6429367" cy="521966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ja-JP" altLang="en-US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長</a:t>
              </a:r>
              <a:r>
                <a:rPr lang="en-US" altLang="ja-JP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3</a:t>
              </a:r>
              <a:r>
                <a:rPr lang="ja-JP" altLang="en-US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はがき（</a:t>
              </a:r>
              <a:r>
                <a:rPr lang="en-US" altLang="ja-JP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235×120mm</a:t>
              </a:r>
              <a:r>
                <a:rPr lang="ja-JP" altLang="en-US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）</a:t>
              </a:r>
              <a:endParaRPr lang="en-US" altLang="ja-JP" sz="2377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9D6ACF9D-2A45-CCF2-7A51-51D7D0DB749D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:a16="http://schemas.microsoft.com/office/drawing/2014/main" xmlns="" id="{361E5193-64F8-2A18-D7AE-589E4EC914DE}"/>
                  </a:ext>
                </a:extLst>
              </p:cNvPr>
              <p:cNvSpPr/>
              <p:nvPr userDrawn="1"/>
            </p:nvSpPr>
            <p:spPr>
              <a:xfrm>
                <a:off x="185154" y="135786"/>
                <a:ext cx="7406145" cy="10636534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072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:a16="http://schemas.microsoft.com/office/drawing/2014/main" xmlns="" id="{9E7E25F5-993C-8836-AADE-3FC69A60B1F0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072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xmlns="" id="{3FDB8106-8F61-5452-5841-EDDACBA86689}"/>
                  </a:ext>
                </a:extLst>
              </p:cNvPr>
              <p:cNvSpPr/>
              <p:nvPr userDrawn="1"/>
            </p:nvSpPr>
            <p:spPr>
              <a:xfrm>
                <a:off x="370307" y="271571"/>
                <a:ext cx="7035838" cy="10364963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072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xmlns="" id="{BD4D30F0-9464-8F77-1CA3-F9B734D799E5}"/>
              </a:ext>
            </a:extLst>
          </p:cNvPr>
          <p:cNvSpPr txBox="1"/>
          <p:nvPr userDrawn="1"/>
        </p:nvSpPr>
        <p:spPr>
          <a:xfrm>
            <a:off x="4700143" y="615796"/>
            <a:ext cx="2415801" cy="476412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7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1070" b="1" dirty="0">
              <a:solidFill>
                <a:srgbClr val="0070C0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切れてはいけない文字や絵柄はこの線より内側に入れてください</a:t>
            </a:r>
            <a:r>
              <a:rPr kumimoji="1" lang="ja-JP" altLang="en-US" sz="1426" b="1" dirty="0">
                <a:solidFill>
                  <a:schemeClr val="tx1"/>
                </a:solidFill>
              </a:rPr>
              <a:t>。</a:t>
            </a:r>
            <a:endParaRPr kumimoji="1" lang="en-US" altLang="ja-JP" sz="1426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xmlns="" id="{F2605E03-1E2F-5A48-BA1D-6206C558CBE3}"/>
              </a:ext>
            </a:extLst>
          </p:cNvPr>
          <p:cNvSpPr txBox="1"/>
          <p:nvPr userDrawn="1"/>
        </p:nvSpPr>
        <p:spPr>
          <a:xfrm>
            <a:off x="4700143" y="1384914"/>
            <a:ext cx="2415801" cy="40325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832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832" b="1" dirty="0">
              <a:solidFill>
                <a:srgbClr val="00B050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594" b="1" dirty="0">
              <a:solidFill>
                <a:schemeClr val="tx1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594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xmlns="" id="{6022CC4D-44D4-0545-13A7-113D77D9D1C1}"/>
              </a:ext>
            </a:extLst>
          </p:cNvPr>
          <p:cNvSpPr txBox="1"/>
          <p:nvPr userDrawn="1"/>
        </p:nvSpPr>
        <p:spPr>
          <a:xfrm>
            <a:off x="4721435" y="2093672"/>
            <a:ext cx="2394509" cy="403252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832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832" b="1" dirty="0">
              <a:solidFill>
                <a:srgbClr val="FF33CC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594" b="1" dirty="0">
              <a:solidFill>
                <a:schemeClr val="tx1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901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:a16="http://schemas.microsoft.com/office/drawing/2014/main" xmlns="" id="{3E186A69-5F7B-E78B-EAFD-4D25D1E6E53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721435" y="2802431"/>
            <a:ext cx="2394510" cy="40677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832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832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086673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594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594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594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594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xmlns="" id="{B4C66444-04B8-5A34-E2B0-8FBC372A6597}"/>
              </a:ext>
            </a:extLst>
          </p:cNvPr>
          <p:cNvSpPr/>
          <p:nvPr userDrawn="1"/>
        </p:nvSpPr>
        <p:spPr>
          <a:xfrm>
            <a:off x="4721434" y="3511190"/>
            <a:ext cx="2394509" cy="4764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832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832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832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832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594" b="1" dirty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354710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</p:sldLayoutIdLst>
  <p:hf hdr="0" ftr="0" dt="0"/>
  <p:txStyles>
    <p:titleStyle>
      <a:lvl1pPr algn="l" defTabSz="453542" rtl="0" eaLnBrk="1" latinLnBrk="0" hangingPunct="1">
        <a:lnSpc>
          <a:spcPct val="90000"/>
        </a:lnSpc>
        <a:spcBef>
          <a:spcPct val="0"/>
        </a:spcBef>
        <a:buNone/>
        <a:defRPr kumimoji="1" sz="218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3386" indent="-113386" algn="l" defTabSz="453542" rtl="0" eaLnBrk="1" latinLnBrk="0" hangingPunct="1">
        <a:lnSpc>
          <a:spcPct val="90000"/>
        </a:lnSpc>
        <a:spcBef>
          <a:spcPts val="496"/>
        </a:spcBef>
        <a:buFont typeface="Arial" panose="020B0604020202020204" pitchFamily="34" charset="0"/>
        <a:buChar char="•"/>
        <a:defRPr kumimoji="1" sz="1389" kern="1200">
          <a:solidFill>
            <a:schemeClr val="tx1"/>
          </a:solidFill>
          <a:latin typeface="+mn-lt"/>
          <a:ea typeface="+mn-ea"/>
          <a:cs typeface="+mn-cs"/>
        </a:defRPr>
      </a:lvl1pPr>
      <a:lvl2pPr marL="340157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2pPr>
      <a:lvl3pPr marL="566928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992" kern="1200">
          <a:solidFill>
            <a:schemeClr val="tx1"/>
          </a:solidFill>
          <a:latin typeface="+mn-lt"/>
          <a:ea typeface="+mn-ea"/>
          <a:cs typeface="+mn-cs"/>
        </a:defRPr>
      </a:lvl3pPr>
      <a:lvl4pPr marL="793699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4pPr>
      <a:lvl5pPr marL="1020470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5pPr>
      <a:lvl6pPr marL="1247242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6pPr>
      <a:lvl7pPr marL="1474013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7pPr>
      <a:lvl8pPr marL="1700784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8pPr>
      <a:lvl9pPr marL="1927555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1pPr>
      <a:lvl2pPr marL="226771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2pPr>
      <a:lvl3pPr marL="453542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3pPr>
      <a:lvl4pPr marL="680314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4pPr>
      <a:lvl5pPr marL="907085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5pPr>
      <a:lvl6pPr marL="1133856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6pPr>
      <a:lvl7pPr marL="1360627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7pPr>
      <a:lvl8pPr marL="1587398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8pPr>
      <a:lvl9pPr marL="1814170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71" userDrawn="1">
          <p15:clr>
            <a:srgbClr val="F26B43"/>
          </p15:clr>
        </p15:guide>
        <p15:guide id="2" pos="106" userDrawn="1">
          <p15:clr>
            <a:srgbClr val="F26B43"/>
          </p15:clr>
        </p15:guide>
        <p15:guide id="3" orient="horz" pos="5312" userDrawn="1">
          <p15:clr>
            <a:srgbClr val="F26B43"/>
          </p15:clr>
        </p15:guide>
        <p15:guide id="4" pos="2738" userDrawn="1">
          <p15:clr>
            <a:srgbClr val="F26B43"/>
          </p15:clr>
        </p15:guide>
        <p15:guide id="5" orient="horz" pos="81" userDrawn="1">
          <p15:clr>
            <a:srgbClr val="F26B43"/>
          </p15:clr>
        </p15:guide>
        <p15:guide id="6" pos="39" userDrawn="1">
          <p15:clr>
            <a:srgbClr val="F26B43"/>
          </p15:clr>
        </p15:guide>
        <p15:guide id="7" pos="2818" userDrawn="1">
          <p15:clr>
            <a:srgbClr val="F26B43"/>
          </p15:clr>
        </p15:guide>
        <p15:guide id="8" orient="horz" pos="542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488542" y="2877583"/>
            <a:ext cx="3396433" cy="1280180"/>
          </a:xfrm>
          <a:prstGeom prst="rect">
            <a:avLst/>
          </a:prstGeom>
          <a:noFill/>
        </p:spPr>
        <p:txBody>
          <a:bodyPr wrap="square" lIns="108671" tIns="54335" rIns="108671" bIns="54335">
            <a:spAutoFit/>
          </a:bodyPr>
          <a:lstStyle/>
          <a:p>
            <a:pPr algn="ctr"/>
            <a:r>
              <a:rPr lang="ja-JP" altLang="en-US" sz="3803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2024-05-29T08:59:28Z</dcterms:modified>
</cp:coreProperties>
</file>

<file path=docProps/thumbnail.jpeg>
</file>