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removePersonalInfoOnSave="1" saveSubsetFonts="1">
  <p:sldMasterIdLst>
    <p:sldMasterId id="2147483724" r:id="rId1"/>
  </p:sldMasterIdLst>
  <p:notesMasterIdLst>
    <p:notesMasterId r:id="rId3"/>
  </p:notesMasterIdLst>
  <p:handoutMasterIdLst>
    <p:handoutMasterId r:id="rId4"/>
  </p:handoutMasterIdLst>
  <p:sldIdLst>
    <p:sldId id="264" r:id="rId2"/>
  </p:sldIdLst>
  <p:sldSz cx="4535488" cy="8675688"/>
  <p:notesSz cx="7104063" cy="10234613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既定のセクション" id="{E5302498-EA80-4D93-B078-4175A5C773FC}">
          <p14:sldIdLst>
            <p14:sldId id="264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733" userDrawn="1">
          <p15:clr>
            <a:srgbClr val="A4A3A4"/>
          </p15:clr>
        </p15:guide>
        <p15:guide id="2" pos="1429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33CC"/>
    <a:srgbClr val="FF66FF"/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スタイルなし、表のグリッド線なし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1395" autoAdjust="0"/>
    <p:restoredTop sz="94660"/>
  </p:normalViewPr>
  <p:slideViewPr>
    <p:cSldViewPr snapToGrid="0">
      <p:cViewPr varScale="1">
        <p:scale>
          <a:sx n="72" d="100"/>
          <a:sy n="72" d="100"/>
        </p:scale>
        <p:origin x="2118" y="84"/>
      </p:cViewPr>
      <p:guideLst>
        <p:guide orient="horz" pos="2733"/>
        <p:guide pos="1429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 snapToGrid="0">
      <p:cViewPr varScale="1">
        <p:scale>
          <a:sx n="79" d="100"/>
          <a:sy n="79" d="100"/>
        </p:scale>
        <p:origin x="3966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3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quarter" idx="1"/>
          </p:nvPr>
        </p:nvSpPr>
        <p:spPr>
          <a:xfrm>
            <a:off x="4023424" y="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852B4DB4-6E4B-4C3D-941B-57A48FAC1F26}" type="datetimeFigureOut">
              <a:rPr kumimoji="1" lang="ja-JP" altLang="en-US" smtClean="0"/>
              <a:pPr/>
              <a:t>2024/5/29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2"/>
          </p:nvPr>
        </p:nvSpPr>
        <p:spPr>
          <a:xfrm>
            <a:off x="3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3"/>
          </p:nvPr>
        </p:nvSpPr>
        <p:spPr>
          <a:xfrm>
            <a:off x="4023424" y="9720921"/>
            <a:ext cx="3078981" cy="513693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225D2727-B4EF-478F-9C4C-99835A5D8CE6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6702122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023993" y="0"/>
            <a:ext cx="3078427" cy="513508"/>
          </a:xfrm>
          <a:prstGeom prst="rect">
            <a:avLst/>
          </a:prstGeom>
        </p:spPr>
        <p:txBody>
          <a:bodyPr vert="horz" lIns="94759" tIns="47380" rIns="94759" bIns="47380" rtlCol="0"/>
          <a:lstStyle>
            <a:lvl1pPr algn="r">
              <a:defRPr sz="1200"/>
            </a:lvl1pPr>
          </a:lstStyle>
          <a:p>
            <a:fld id="{03CA7A07-2955-497E-B7CA-02308A12C977}" type="datetimeFigureOut">
              <a:rPr kumimoji="1" lang="ja-JP" altLang="en-US" smtClean="0"/>
              <a:pPr/>
              <a:t>2024/5/29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649538" y="1279525"/>
            <a:ext cx="1804987" cy="34528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4759" tIns="47380" rIns="94759" bIns="47380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10407" y="4925409"/>
            <a:ext cx="5683250" cy="4029880"/>
          </a:xfrm>
          <a:prstGeom prst="rect">
            <a:avLst/>
          </a:prstGeom>
        </p:spPr>
        <p:txBody>
          <a:bodyPr vert="horz" lIns="94759" tIns="47380" rIns="94759" bIns="47380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1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023993" y="9721108"/>
            <a:ext cx="3078427" cy="513507"/>
          </a:xfrm>
          <a:prstGeom prst="rect">
            <a:avLst/>
          </a:prstGeom>
        </p:spPr>
        <p:txBody>
          <a:bodyPr vert="horz" lIns="94759" tIns="47380" rIns="94759" bIns="47380" rtlCol="0" anchor="b"/>
          <a:lstStyle>
            <a:lvl1pPr algn="r">
              <a:defRPr sz="1200"/>
            </a:lvl1pPr>
          </a:lstStyle>
          <a:p>
            <a:fld id="{668778A8-AF5B-4A0F-A0AE-940A293372BE}" type="slidenum">
              <a:rPr kumimoji="1" lang="ja-JP" altLang="en-US" smtClean="0"/>
              <a:pPr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25890820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46454" rtl="0" eaLnBrk="1" latinLnBrk="0" hangingPunct="1">
      <a:defRPr kumimoji="1" sz="848" kern="1200">
        <a:solidFill>
          <a:schemeClr val="tx1"/>
        </a:solidFill>
        <a:latin typeface="+mn-lt"/>
        <a:ea typeface="+mn-ea"/>
        <a:cs typeface="+mn-cs"/>
      </a:defRPr>
    </a:lvl1pPr>
    <a:lvl2pPr marL="323226" algn="l" defTabSz="646454" rtl="0" eaLnBrk="1" latinLnBrk="0" hangingPunct="1">
      <a:defRPr kumimoji="1" sz="848" kern="1200">
        <a:solidFill>
          <a:schemeClr val="tx1"/>
        </a:solidFill>
        <a:latin typeface="+mn-lt"/>
        <a:ea typeface="+mn-ea"/>
        <a:cs typeface="+mn-cs"/>
      </a:defRPr>
    </a:lvl2pPr>
    <a:lvl3pPr marL="646454" algn="l" defTabSz="646454" rtl="0" eaLnBrk="1" latinLnBrk="0" hangingPunct="1">
      <a:defRPr kumimoji="1" sz="848" kern="1200">
        <a:solidFill>
          <a:schemeClr val="tx1"/>
        </a:solidFill>
        <a:latin typeface="+mn-lt"/>
        <a:ea typeface="+mn-ea"/>
        <a:cs typeface="+mn-cs"/>
      </a:defRPr>
    </a:lvl3pPr>
    <a:lvl4pPr marL="969680" algn="l" defTabSz="646454" rtl="0" eaLnBrk="1" latinLnBrk="0" hangingPunct="1">
      <a:defRPr kumimoji="1" sz="848" kern="1200">
        <a:solidFill>
          <a:schemeClr val="tx1"/>
        </a:solidFill>
        <a:latin typeface="+mn-lt"/>
        <a:ea typeface="+mn-ea"/>
        <a:cs typeface="+mn-cs"/>
      </a:defRPr>
    </a:lvl4pPr>
    <a:lvl5pPr marL="1292907" algn="l" defTabSz="646454" rtl="0" eaLnBrk="1" latinLnBrk="0" hangingPunct="1">
      <a:defRPr kumimoji="1" sz="848" kern="1200">
        <a:solidFill>
          <a:schemeClr val="tx1"/>
        </a:solidFill>
        <a:latin typeface="+mn-lt"/>
        <a:ea typeface="+mn-ea"/>
        <a:cs typeface="+mn-cs"/>
      </a:defRPr>
    </a:lvl5pPr>
    <a:lvl6pPr marL="1616133" algn="l" defTabSz="646454" rtl="0" eaLnBrk="1" latinLnBrk="0" hangingPunct="1">
      <a:defRPr kumimoji="1" sz="848" kern="1200">
        <a:solidFill>
          <a:schemeClr val="tx1"/>
        </a:solidFill>
        <a:latin typeface="+mn-lt"/>
        <a:ea typeface="+mn-ea"/>
        <a:cs typeface="+mn-cs"/>
      </a:defRPr>
    </a:lvl6pPr>
    <a:lvl7pPr marL="1939361" algn="l" defTabSz="646454" rtl="0" eaLnBrk="1" latinLnBrk="0" hangingPunct="1">
      <a:defRPr kumimoji="1" sz="848" kern="1200">
        <a:solidFill>
          <a:schemeClr val="tx1"/>
        </a:solidFill>
        <a:latin typeface="+mn-lt"/>
        <a:ea typeface="+mn-ea"/>
        <a:cs typeface="+mn-cs"/>
      </a:defRPr>
    </a:lvl7pPr>
    <a:lvl8pPr marL="2262587" algn="l" defTabSz="646454" rtl="0" eaLnBrk="1" latinLnBrk="0" hangingPunct="1">
      <a:defRPr kumimoji="1" sz="848" kern="1200">
        <a:solidFill>
          <a:schemeClr val="tx1"/>
        </a:solidFill>
        <a:latin typeface="+mn-lt"/>
        <a:ea typeface="+mn-ea"/>
        <a:cs typeface="+mn-cs"/>
      </a:defRPr>
    </a:lvl8pPr>
    <a:lvl9pPr marL="2585815" algn="l" defTabSz="646454" rtl="0" eaLnBrk="1" latinLnBrk="0" hangingPunct="1">
      <a:defRPr kumimoji="1" sz="848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スライド イメージ プレースホルダー 1"/>
          <p:cNvSpPr>
            <a:spLocks noGrp="1" noRot="1" noChangeAspect="1"/>
          </p:cNvSpPr>
          <p:nvPr>
            <p:ph type="sldImg"/>
          </p:nvPr>
        </p:nvSpPr>
        <p:spPr>
          <a:xfrm>
            <a:off x="2649538" y="1279525"/>
            <a:ext cx="1804987" cy="3452813"/>
          </a:xfrm>
        </p:spPr>
      </p:sp>
      <p:sp>
        <p:nvSpPr>
          <p:cNvPr id="3" name="ノート プレースホルダー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kumimoji="1" lang="ja-JP" altLang="en-US" dirty="0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68778A8-AF5B-4A0F-A0AE-940A293372BE}" type="slidenum">
              <a:rPr kumimoji="1" lang="ja-JP" altLang="en-US" smtClean="0"/>
              <a:pPr/>
              <a:t>0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07368068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88482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グループ化 6">
            <a:extLst>
              <a:ext uri="{FF2B5EF4-FFF2-40B4-BE49-F238E27FC236}">
                <a16:creationId xmlns:a16="http://schemas.microsoft.com/office/drawing/2014/main" xmlns="" id="{3ACE64CE-DA48-8C39-3C64-92B994BB2E99}"/>
              </a:ext>
            </a:extLst>
          </p:cNvPr>
          <p:cNvGrpSpPr/>
          <p:nvPr userDrawn="1"/>
        </p:nvGrpSpPr>
        <p:grpSpPr>
          <a:xfrm>
            <a:off x="0" y="-644630"/>
            <a:ext cx="4535488" cy="9320318"/>
            <a:chOff x="0" y="-810476"/>
            <a:chExt cx="7775575" cy="11718189"/>
          </a:xfrm>
        </p:grpSpPr>
        <p:sp>
          <p:nvSpPr>
            <p:cNvPr id="8" name="Rectangle 23">
              <a:extLst>
                <a:ext uri="{FF2B5EF4-FFF2-40B4-BE49-F238E27FC236}">
                  <a16:creationId xmlns:a16="http://schemas.microsoft.com/office/drawing/2014/main" xmlns="" id="{1DD33B6A-6819-E867-F1DD-4453AB1B0E16}"/>
                </a:ext>
              </a:extLst>
            </p:cNvPr>
            <p:cNvSpPr>
              <a:spLocks noChangeArrowheads="1"/>
            </p:cNvSpPr>
            <p:nvPr userDrawn="1"/>
          </p:nvSpPr>
          <p:spPr bwMode="auto">
            <a:xfrm>
              <a:off x="673102" y="-810476"/>
              <a:ext cx="6429367" cy="521966"/>
            </a:xfrm>
            <a:prstGeom prst="rect">
              <a:avLst/>
            </a:prstGeom>
            <a:noFill/>
            <a:ln w="9525">
              <a:solidFill>
                <a:srgbClr val="FFFFFF"/>
              </a:solidFill>
            </a:ln>
          </p:spPr>
          <p:style>
            <a:lnRef idx="2">
              <a:schemeClr val="accent5">
                <a:shade val="50000"/>
              </a:schemeClr>
            </a:lnRef>
            <a:fillRef idx="1">
              <a:schemeClr val="accent5"/>
            </a:fillRef>
            <a:effectRef idx="0">
              <a:schemeClr val="accent5"/>
            </a:effectRef>
            <a:fontRef idx="minor">
              <a:schemeClr val="lt1"/>
            </a:fontRef>
          </p:style>
          <p:txBody>
            <a:bodyPr wrap="square" lIns="48874" tIns="24437" rIns="48874" bIns="24437" anchor="ctr">
              <a:spAutoFit/>
            </a:bodyPr>
            <a:lstStyle>
              <a:lvl1pPr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1pPr>
              <a:lvl2pPr marL="742950" indent="-28575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2pPr>
              <a:lvl3pPr marL="11430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3pPr>
              <a:lvl4pPr marL="16002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4pPr>
              <a:lvl5pPr marL="2057400" indent="-228600" defTabSz="684213"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5pPr>
              <a:lvl6pPr marL="25146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6pPr>
              <a:lvl7pPr marL="29718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7pPr>
              <a:lvl8pPr marL="34290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8pPr>
              <a:lvl9pPr marL="3886200" indent="-228600" defTabSz="684213" fontAlgn="base">
                <a:spcBef>
                  <a:spcPct val="0"/>
                </a:spcBef>
                <a:spcAft>
                  <a:spcPct val="0"/>
                </a:spcAft>
                <a:tabLst>
                  <a:tab pos="2024063" algn="ctr"/>
                  <a:tab pos="4048125" algn="r"/>
                </a:tabLst>
                <a:defRPr kumimoji="1" sz="1600">
                  <a:solidFill>
                    <a:schemeClr val="tx1"/>
                  </a:solidFill>
                  <a:latin typeface="Calibri" pitchFamily="34" charset="0"/>
                  <a:ea typeface="ＭＳ Ｐゴシック" pitchFamily="50" charset="-128"/>
                </a:defRPr>
              </a:lvl9pPr>
            </a:lstStyle>
            <a:p>
              <a:pPr algn="ctr">
                <a:defRPr/>
              </a:pPr>
              <a:r>
                <a:rPr lang="ja-JP" altLang="en-US" sz="2377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長</a:t>
              </a:r>
              <a:r>
                <a:rPr lang="en-US" altLang="ja-JP" sz="2377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3</a:t>
              </a:r>
              <a:r>
                <a:rPr lang="ja-JP" altLang="en-US" sz="2377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はがき（</a:t>
              </a:r>
              <a:r>
                <a:rPr lang="en-US" altLang="ja-JP" sz="2377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235×120mm</a:t>
              </a:r>
              <a:r>
                <a:rPr lang="ja-JP" altLang="en-US" sz="2377" b="1" dirty="0">
                  <a:solidFill>
                    <a:schemeClr val="tx1"/>
                  </a:solidFill>
                  <a:latin typeface="ＭＳ ゴシック" pitchFamily="49" charset="-128"/>
                  <a:ea typeface="ＭＳ ゴシック" pitchFamily="49" charset="-128"/>
                </a:rPr>
                <a:t>）</a:t>
              </a:r>
              <a:endParaRPr lang="en-US" altLang="ja-JP" sz="2377" b="1" dirty="0">
                <a:solidFill>
                  <a:schemeClr val="tx1"/>
                </a:solidFill>
                <a:latin typeface="ＭＳ ゴシック" pitchFamily="49" charset="-128"/>
                <a:ea typeface="ＭＳ ゴシック" pitchFamily="49" charset="-128"/>
              </a:endParaRPr>
            </a:p>
          </p:txBody>
        </p:sp>
        <p:grpSp>
          <p:nvGrpSpPr>
            <p:cNvPr id="9" name="グループ化 8">
              <a:extLst>
                <a:ext uri="{FF2B5EF4-FFF2-40B4-BE49-F238E27FC236}">
                  <a16:creationId xmlns:a16="http://schemas.microsoft.com/office/drawing/2014/main" xmlns="" id="{9D6ACF9D-2A45-CCF2-7A51-51D7D0DB749D}"/>
                </a:ext>
              </a:extLst>
            </p:cNvPr>
            <p:cNvGrpSpPr/>
            <p:nvPr userDrawn="1"/>
          </p:nvGrpSpPr>
          <p:grpSpPr>
            <a:xfrm>
              <a:off x="0" y="0"/>
              <a:ext cx="7775575" cy="10907713"/>
              <a:chOff x="0" y="0"/>
              <a:chExt cx="7775575" cy="10907713"/>
            </a:xfrm>
          </p:grpSpPr>
          <p:sp>
            <p:nvSpPr>
              <p:cNvPr id="10" name="正方形/長方形 9">
                <a:extLst>
                  <a:ext uri="{FF2B5EF4-FFF2-40B4-BE49-F238E27FC236}">
                    <a16:creationId xmlns:a16="http://schemas.microsoft.com/office/drawing/2014/main" xmlns="" id="{361E5193-64F8-2A18-D7AE-589E4EC914DE}"/>
                  </a:ext>
                </a:extLst>
              </p:cNvPr>
              <p:cNvSpPr/>
              <p:nvPr userDrawn="1"/>
            </p:nvSpPr>
            <p:spPr>
              <a:xfrm>
                <a:off x="185154" y="135786"/>
                <a:ext cx="7406145" cy="10636534"/>
              </a:xfrm>
              <a:prstGeom prst="rect">
                <a:avLst/>
              </a:prstGeom>
              <a:noFill/>
              <a:ln w="9525">
                <a:solidFill>
                  <a:srgbClr val="00B05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072"/>
              </a:p>
            </p:txBody>
          </p:sp>
          <p:sp>
            <p:nvSpPr>
              <p:cNvPr id="11" name="正方形/長方形 10">
                <a:extLst>
                  <a:ext uri="{FF2B5EF4-FFF2-40B4-BE49-F238E27FC236}">
                    <a16:creationId xmlns:a16="http://schemas.microsoft.com/office/drawing/2014/main" xmlns="" id="{9E7E25F5-993C-8836-AADE-3FC69A60B1F0}"/>
                  </a:ext>
                </a:extLst>
              </p:cNvPr>
              <p:cNvSpPr/>
              <p:nvPr userDrawn="1"/>
            </p:nvSpPr>
            <p:spPr>
              <a:xfrm>
                <a:off x="0" y="0"/>
                <a:ext cx="7775575" cy="10907713"/>
              </a:xfrm>
              <a:prstGeom prst="rect">
                <a:avLst/>
              </a:prstGeom>
              <a:noFill/>
              <a:ln w="9525">
                <a:solidFill>
                  <a:srgbClr val="FF33CC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072"/>
              </a:p>
            </p:txBody>
          </p:sp>
          <p:sp>
            <p:nvSpPr>
              <p:cNvPr id="12" name="正方形/長方形 11">
                <a:extLst>
                  <a:ext uri="{FF2B5EF4-FFF2-40B4-BE49-F238E27FC236}">
                    <a16:creationId xmlns:a16="http://schemas.microsoft.com/office/drawing/2014/main" xmlns="" id="{3FDB8106-8F61-5452-5841-EDDACBA86689}"/>
                  </a:ext>
                </a:extLst>
              </p:cNvPr>
              <p:cNvSpPr/>
              <p:nvPr userDrawn="1"/>
            </p:nvSpPr>
            <p:spPr>
              <a:xfrm>
                <a:off x="370307" y="271571"/>
                <a:ext cx="7035838" cy="10364963"/>
              </a:xfrm>
              <a:prstGeom prst="rect">
                <a:avLst/>
              </a:prstGeom>
              <a:noFill/>
              <a:ln w="9525">
                <a:solidFill>
                  <a:srgbClr val="0070C0"/>
                </a:solidFill>
                <a:prstDash val="solid"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kumimoji="1" lang="ja-JP" altLang="en-US" sz="1072"/>
              </a:p>
            </p:txBody>
          </p:sp>
        </p:grpSp>
      </p:grpSp>
      <p:sp>
        <p:nvSpPr>
          <p:cNvPr id="13" name="テキスト ボックス 12">
            <a:extLst>
              <a:ext uri="{FF2B5EF4-FFF2-40B4-BE49-F238E27FC236}">
                <a16:creationId xmlns:a16="http://schemas.microsoft.com/office/drawing/2014/main" xmlns="" id="{BD4D30F0-9464-8F77-1CA3-F9B734D799E5}"/>
              </a:ext>
            </a:extLst>
          </p:cNvPr>
          <p:cNvSpPr txBox="1"/>
          <p:nvPr userDrawn="1"/>
        </p:nvSpPr>
        <p:spPr>
          <a:xfrm>
            <a:off x="4700143" y="615796"/>
            <a:ext cx="2415801" cy="476412"/>
          </a:xfrm>
          <a:prstGeom prst="rect">
            <a:avLst/>
          </a:prstGeom>
          <a:noFill/>
          <a:ln w="28575">
            <a:solidFill>
              <a:srgbClr val="0070C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1070" b="1" dirty="0">
                <a:solidFill>
                  <a:srgbClr val="0070C0"/>
                </a:solidFill>
              </a:rPr>
              <a:t>一番内側の青線</a:t>
            </a:r>
            <a:endParaRPr kumimoji="1" lang="en-US" altLang="ja-JP" sz="1070" b="1" dirty="0">
              <a:solidFill>
                <a:srgbClr val="0070C0"/>
              </a:solidFill>
            </a:endParaRPr>
          </a:p>
          <a:p>
            <a:r>
              <a:rPr kumimoji="1" lang="ja-JP" altLang="en-US" sz="594" b="1" dirty="0">
                <a:solidFill>
                  <a:schemeClr val="tx1"/>
                </a:solidFill>
              </a:rPr>
              <a:t>切れてはいけない文字や絵柄はこの線より内側に入れてください</a:t>
            </a:r>
            <a:r>
              <a:rPr kumimoji="1" lang="ja-JP" altLang="en-US" sz="1426" b="1" dirty="0">
                <a:solidFill>
                  <a:schemeClr val="tx1"/>
                </a:solidFill>
              </a:rPr>
              <a:t>。</a:t>
            </a:r>
            <a:endParaRPr kumimoji="1" lang="en-US" altLang="ja-JP" sz="1426" b="1" dirty="0">
              <a:solidFill>
                <a:schemeClr val="tx1"/>
              </a:solidFill>
            </a:endParaRPr>
          </a:p>
        </p:txBody>
      </p:sp>
      <p:sp>
        <p:nvSpPr>
          <p:cNvPr id="14" name="テキスト ボックス 13">
            <a:extLst>
              <a:ext uri="{FF2B5EF4-FFF2-40B4-BE49-F238E27FC236}">
                <a16:creationId xmlns:a16="http://schemas.microsoft.com/office/drawing/2014/main" xmlns="" id="{F2605E03-1E2F-5A48-BA1D-6206C558CBE3}"/>
              </a:ext>
            </a:extLst>
          </p:cNvPr>
          <p:cNvSpPr txBox="1"/>
          <p:nvPr userDrawn="1"/>
        </p:nvSpPr>
        <p:spPr>
          <a:xfrm>
            <a:off x="4700143" y="1384914"/>
            <a:ext cx="2415801" cy="403252"/>
          </a:xfrm>
          <a:prstGeom prst="rect">
            <a:avLst/>
          </a:prstGeom>
          <a:noFill/>
          <a:ln w="28575">
            <a:solidFill>
              <a:srgbClr val="00B050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832" b="1" dirty="0">
                <a:solidFill>
                  <a:srgbClr val="00B050"/>
                </a:solidFill>
              </a:rPr>
              <a:t>真ん中の緑線</a:t>
            </a:r>
            <a:endParaRPr kumimoji="1" lang="en-US" altLang="ja-JP" sz="832" b="1" dirty="0">
              <a:solidFill>
                <a:srgbClr val="00B050"/>
              </a:solidFill>
            </a:endParaRPr>
          </a:p>
          <a:p>
            <a:r>
              <a:rPr kumimoji="1" lang="ja-JP" altLang="en-US" sz="594" b="1" dirty="0">
                <a:solidFill>
                  <a:schemeClr val="tx1"/>
                </a:solidFill>
              </a:rPr>
              <a:t>仕上がりサイズの範囲です。</a:t>
            </a:r>
            <a:endParaRPr kumimoji="1" lang="en-US" altLang="ja-JP" sz="594" b="1" dirty="0">
              <a:solidFill>
                <a:schemeClr val="tx1"/>
              </a:solidFill>
            </a:endParaRPr>
          </a:p>
          <a:p>
            <a:r>
              <a:rPr kumimoji="1" lang="ja-JP" altLang="en-US" sz="594" b="1" dirty="0">
                <a:solidFill>
                  <a:schemeClr val="tx1"/>
                </a:solidFill>
              </a:rPr>
              <a:t>この線で断裁されます。</a:t>
            </a:r>
            <a:endParaRPr kumimoji="1" lang="en-US" altLang="ja-JP" sz="594" b="1" dirty="0">
              <a:solidFill>
                <a:schemeClr val="tx1"/>
              </a:solidFill>
            </a:endParaRPr>
          </a:p>
        </p:txBody>
      </p:sp>
      <p:sp>
        <p:nvSpPr>
          <p:cNvPr id="15" name="テキスト ボックス 14">
            <a:extLst>
              <a:ext uri="{FF2B5EF4-FFF2-40B4-BE49-F238E27FC236}">
                <a16:creationId xmlns:a16="http://schemas.microsoft.com/office/drawing/2014/main" xmlns="" id="{6022CC4D-44D4-0545-13A7-113D77D9D1C1}"/>
              </a:ext>
            </a:extLst>
          </p:cNvPr>
          <p:cNvSpPr txBox="1"/>
          <p:nvPr userDrawn="1"/>
        </p:nvSpPr>
        <p:spPr>
          <a:xfrm>
            <a:off x="4721435" y="2093672"/>
            <a:ext cx="2394509" cy="403252"/>
          </a:xfrm>
          <a:prstGeom prst="rect">
            <a:avLst/>
          </a:prstGeom>
          <a:noFill/>
          <a:ln w="28575">
            <a:solidFill>
              <a:srgbClr val="FF66FF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kumimoji="1" lang="ja-JP" altLang="en-US" sz="832" b="1" dirty="0">
                <a:solidFill>
                  <a:srgbClr val="FF33CC"/>
                </a:solidFill>
              </a:rPr>
              <a:t>一番外側のピンク線</a:t>
            </a:r>
            <a:endParaRPr kumimoji="1" lang="en-US" altLang="ja-JP" sz="832" b="1" dirty="0">
              <a:solidFill>
                <a:srgbClr val="FF33CC"/>
              </a:solidFill>
            </a:endParaRPr>
          </a:p>
          <a:p>
            <a:r>
              <a:rPr kumimoji="1" lang="ja-JP" altLang="en-US" sz="594" b="1" dirty="0">
                <a:solidFill>
                  <a:schemeClr val="tx1"/>
                </a:solidFill>
              </a:rPr>
              <a:t>フチ無し印刷をご希望の場合、</a:t>
            </a:r>
            <a:endParaRPr kumimoji="1" lang="en-US" altLang="ja-JP" sz="594" b="1" dirty="0">
              <a:solidFill>
                <a:schemeClr val="tx1"/>
              </a:solidFill>
            </a:endParaRPr>
          </a:p>
          <a:p>
            <a:r>
              <a:rPr kumimoji="1" lang="ja-JP" altLang="en-US" sz="594" b="1" dirty="0">
                <a:solidFill>
                  <a:schemeClr val="tx1"/>
                </a:solidFill>
              </a:rPr>
              <a:t>画像や背景色をこの線まで伸ばして配置してください。</a:t>
            </a:r>
            <a:endParaRPr kumimoji="1" lang="en-US" altLang="ja-JP" sz="1901" b="1" dirty="0">
              <a:solidFill>
                <a:srgbClr val="FF0000"/>
              </a:solidFill>
            </a:endParaRPr>
          </a:p>
        </p:txBody>
      </p:sp>
      <p:sp>
        <p:nvSpPr>
          <p:cNvPr id="16" name="正方形/長方形 3">
            <a:extLst>
              <a:ext uri="{FF2B5EF4-FFF2-40B4-BE49-F238E27FC236}">
                <a16:creationId xmlns:a16="http://schemas.microsoft.com/office/drawing/2014/main" xmlns="" id="{3E186A69-5F7B-E78B-EAFD-4D25D1E6E53F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4721435" y="2802431"/>
            <a:ext cx="2394510" cy="406778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832" b="1" u="sng" dirty="0">
                <a:latin typeface="ＭＳ Ｐゴシック" panose="020B0600070205080204" pitchFamily="50" charset="-128"/>
              </a:rPr>
              <a:t>その他注意事項</a:t>
            </a:r>
            <a:endParaRPr lang="en-US" altLang="ja-JP" sz="832" b="1" u="sng" dirty="0">
              <a:latin typeface="ＭＳ Ｐゴシック" panose="020B0600070205080204" pitchFamily="50" charset="-128"/>
            </a:endParaRPr>
          </a:p>
          <a:p>
            <a:pPr marL="0" marR="0" lvl="0" indent="0" algn="l" defTabSz="1086673" rtl="0" eaLnBrk="1" fontAlgn="auto" latinLnBrk="0" hangingPunct="1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ja-JP" altLang="en-US" sz="594" b="1" dirty="0">
                <a:latin typeface="ＭＳ Ｐゴシック" panose="020B0600070205080204" pitchFamily="50" charset="-128"/>
              </a:rPr>
              <a:t>・</a:t>
            </a:r>
            <a:r>
              <a:rPr lang="en-US" altLang="ja-JP" sz="594" b="1" dirty="0">
                <a:latin typeface="ＭＳ Ｐゴシック" panose="020B0600070205080204" pitchFamily="50" charset="-128"/>
              </a:rPr>
              <a:t>PDF</a:t>
            </a:r>
            <a:r>
              <a:rPr lang="ja-JP" altLang="en-US" sz="594" b="1" dirty="0">
                <a:latin typeface="ＭＳ Ｐゴシック" panose="020B0600070205080204" pitchFamily="50" charset="-128"/>
              </a:rPr>
              <a:t>形式での入稿をお願いします。</a:t>
            </a:r>
            <a:endParaRPr lang="en-US" altLang="ja-JP" sz="594" b="1" dirty="0">
              <a:latin typeface="ＭＳ Ｐゴシック" panose="020B0600070205080204" pitchFamily="50" charset="-128"/>
            </a:endParaRPr>
          </a:p>
        </p:txBody>
      </p:sp>
      <p:sp>
        <p:nvSpPr>
          <p:cNvPr id="17" name="正方形/長方形 16">
            <a:extLst>
              <a:ext uri="{FF2B5EF4-FFF2-40B4-BE49-F238E27FC236}">
                <a16:creationId xmlns:a16="http://schemas.microsoft.com/office/drawing/2014/main" xmlns="" id="{B4C66444-04B8-5A34-E2B0-8FBC372A6597}"/>
              </a:ext>
            </a:extLst>
          </p:cNvPr>
          <p:cNvSpPr/>
          <p:nvPr userDrawn="1"/>
        </p:nvSpPr>
        <p:spPr>
          <a:xfrm>
            <a:off x="4721434" y="3511190"/>
            <a:ext cx="2394509" cy="4764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eaLnBrk="1" hangingPunct="1"/>
            <a:r>
              <a:rPr lang="ja-JP" altLang="en-US" sz="832" b="1" dirty="0">
                <a:solidFill>
                  <a:srgbClr val="FF0000"/>
                </a:solidFill>
                <a:latin typeface="+mn-ea"/>
                <a:ea typeface="+mn-ea"/>
              </a:rPr>
              <a:t>★ＰＤＦ変換の前に★</a:t>
            </a:r>
          </a:p>
          <a:p>
            <a:pPr algn="ctr" eaLnBrk="1" hangingPunct="1"/>
            <a:r>
              <a:rPr lang="ja-JP" altLang="en-US" sz="832" b="1" dirty="0">
                <a:solidFill>
                  <a:srgbClr val="FF0000"/>
                </a:solidFill>
                <a:latin typeface="+mn-ea"/>
                <a:ea typeface="+mn-ea"/>
              </a:rPr>
              <a:t>「表示」＞「スライドマスター」画面より</a:t>
            </a:r>
            <a:endParaRPr lang="en-US" altLang="ja-JP" sz="832" b="1" dirty="0">
              <a:solidFill>
                <a:srgbClr val="FF0000"/>
              </a:solidFill>
              <a:latin typeface="+mn-ea"/>
              <a:ea typeface="+mn-ea"/>
            </a:endParaRPr>
          </a:p>
          <a:p>
            <a:pPr algn="ctr" eaLnBrk="1" hangingPunct="1"/>
            <a:r>
              <a:rPr lang="ja-JP" altLang="en-US" sz="832" b="1" dirty="0">
                <a:solidFill>
                  <a:srgbClr val="FF0000"/>
                </a:solidFill>
                <a:latin typeface="+mn-ea"/>
                <a:ea typeface="+mn-ea"/>
              </a:rPr>
              <a:t>色つきガイド線を消して変換してください</a:t>
            </a:r>
            <a:endParaRPr lang="ja-JP" altLang="en-US" sz="594" b="1" dirty="0">
              <a:solidFill>
                <a:srgbClr val="FF0000"/>
              </a:solidFill>
              <a:latin typeface="+mn-ea"/>
              <a:ea typeface="+mn-ea"/>
            </a:endParaRPr>
          </a:p>
        </p:txBody>
      </p:sp>
    </p:spTree>
    <p:extLst>
      <p:ext uri="{BB962C8B-B14F-4D97-AF65-F5344CB8AC3E}">
        <p14:creationId xmlns:p14="http://schemas.microsoft.com/office/powerpoint/2010/main" val="3354710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6" r:id="rId1"/>
  </p:sldLayoutIdLst>
  <p:hf hdr="0" ftr="0" dt="0"/>
  <p:txStyles>
    <p:titleStyle>
      <a:lvl1pPr algn="l" defTabSz="453542" rtl="0" eaLnBrk="1" latinLnBrk="0" hangingPunct="1">
        <a:lnSpc>
          <a:spcPct val="90000"/>
        </a:lnSpc>
        <a:spcBef>
          <a:spcPct val="0"/>
        </a:spcBef>
        <a:buNone/>
        <a:defRPr kumimoji="1" sz="218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13386" indent="-113386" algn="l" defTabSz="453542" rtl="0" eaLnBrk="1" latinLnBrk="0" hangingPunct="1">
        <a:lnSpc>
          <a:spcPct val="90000"/>
        </a:lnSpc>
        <a:spcBef>
          <a:spcPts val="496"/>
        </a:spcBef>
        <a:buFont typeface="Arial" panose="020B0604020202020204" pitchFamily="34" charset="0"/>
        <a:buChar char="•"/>
        <a:defRPr kumimoji="1" sz="1389" kern="1200">
          <a:solidFill>
            <a:schemeClr val="tx1"/>
          </a:solidFill>
          <a:latin typeface="+mn-lt"/>
          <a:ea typeface="+mn-ea"/>
          <a:cs typeface="+mn-cs"/>
        </a:defRPr>
      </a:lvl1pPr>
      <a:lvl2pPr marL="340157" indent="-113386" algn="l" defTabSz="453542" rtl="0" eaLnBrk="1" latinLnBrk="0" hangingPunct="1">
        <a:lnSpc>
          <a:spcPct val="90000"/>
        </a:lnSpc>
        <a:spcBef>
          <a:spcPts val="248"/>
        </a:spcBef>
        <a:buFont typeface="Arial" panose="020B0604020202020204" pitchFamily="34" charset="0"/>
        <a:buChar char="•"/>
        <a:defRPr kumimoji="1" sz="1190" kern="1200">
          <a:solidFill>
            <a:schemeClr val="tx1"/>
          </a:solidFill>
          <a:latin typeface="+mn-lt"/>
          <a:ea typeface="+mn-ea"/>
          <a:cs typeface="+mn-cs"/>
        </a:defRPr>
      </a:lvl2pPr>
      <a:lvl3pPr marL="566928" indent="-113386" algn="l" defTabSz="453542" rtl="0" eaLnBrk="1" latinLnBrk="0" hangingPunct="1">
        <a:lnSpc>
          <a:spcPct val="90000"/>
        </a:lnSpc>
        <a:spcBef>
          <a:spcPts val="248"/>
        </a:spcBef>
        <a:buFont typeface="Arial" panose="020B0604020202020204" pitchFamily="34" charset="0"/>
        <a:buChar char="•"/>
        <a:defRPr kumimoji="1" sz="992" kern="1200">
          <a:solidFill>
            <a:schemeClr val="tx1"/>
          </a:solidFill>
          <a:latin typeface="+mn-lt"/>
          <a:ea typeface="+mn-ea"/>
          <a:cs typeface="+mn-cs"/>
        </a:defRPr>
      </a:lvl3pPr>
      <a:lvl4pPr marL="793699" indent="-113386" algn="l" defTabSz="453542" rtl="0" eaLnBrk="1" latinLnBrk="0" hangingPunct="1">
        <a:lnSpc>
          <a:spcPct val="90000"/>
        </a:lnSpc>
        <a:spcBef>
          <a:spcPts val="248"/>
        </a:spcBef>
        <a:buFont typeface="Arial" panose="020B0604020202020204" pitchFamily="34" charset="0"/>
        <a:buChar char="•"/>
        <a:defRPr kumimoji="1" sz="893" kern="1200">
          <a:solidFill>
            <a:schemeClr val="tx1"/>
          </a:solidFill>
          <a:latin typeface="+mn-lt"/>
          <a:ea typeface="+mn-ea"/>
          <a:cs typeface="+mn-cs"/>
        </a:defRPr>
      </a:lvl4pPr>
      <a:lvl5pPr marL="1020470" indent="-113386" algn="l" defTabSz="453542" rtl="0" eaLnBrk="1" latinLnBrk="0" hangingPunct="1">
        <a:lnSpc>
          <a:spcPct val="90000"/>
        </a:lnSpc>
        <a:spcBef>
          <a:spcPts val="248"/>
        </a:spcBef>
        <a:buFont typeface="Arial" panose="020B0604020202020204" pitchFamily="34" charset="0"/>
        <a:buChar char="•"/>
        <a:defRPr kumimoji="1" sz="893" kern="1200">
          <a:solidFill>
            <a:schemeClr val="tx1"/>
          </a:solidFill>
          <a:latin typeface="+mn-lt"/>
          <a:ea typeface="+mn-ea"/>
          <a:cs typeface="+mn-cs"/>
        </a:defRPr>
      </a:lvl5pPr>
      <a:lvl6pPr marL="1247242" indent="-113386" algn="l" defTabSz="453542" rtl="0" eaLnBrk="1" latinLnBrk="0" hangingPunct="1">
        <a:lnSpc>
          <a:spcPct val="90000"/>
        </a:lnSpc>
        <a:spcBef>
          <a:spcPts val="248"/>
        </a:spcBef>
        <a:buFont typeface="Arial" panose="020B0604020202020204" pitchFamily="34" charset="0"/>
        <a:buChar char="•"/>
        <a:defRPr kumimoji="1" sz="893" kern="1200">
          <a:solidFill>
            <a:schemeClr val="tx1"/>
          </a:solidFill>
          <a:latin typeface="+mn-lt"/>
          <a:ea typeface="+mn-ea"/>
          <a:cs typeface="+mn-cs"/>
        </a:defRPr>
      </a:lvl6pPr>
      <a:lvl7pPr marL="1474013" indent="-113386" algn="l" defTabSz="453542" rtl="0" eaLnBrk="1" latinLnBrk="0" hangingPunct="1">
        <a:lnSpc>
          <a:spcPct val="90000"/>
        </a:lnSpc>
        <a:spcBef>
          <a:spcPts val="248"/>
        </a:spcBef>
        <a:buFont typeface="Arial" panose="020B0604020202020204" pitchFamily="34" charset="0"/>
        <a:buChar char="•"/>
        <a:defRPr kumimoji="1" sz="893" kern="1200">
          <a:solidFill>
            <a:schemeClr val="tx1"/>
          </a:solidFill>
          <a:latin typeface="+mn-lt"/>
          <a:ea typeface="+mn-ea"/>
          <a:cs typeface="+mn-cs"/>
        </a:defRPr>
      </a:lvl7pPr>
      <a:lvl8pPr marL="1700784" indent="-113386" algn="l" defTabSz="453542" rtl="0" eaLnBrk="1" latinLnBrk="0" hangingPunct="1">
        <a:lnSpc>
          <a:spcPct val="90000"/>
        </a:lnSpc>
        <a:spcBef>
          <a:spcPts val="248"/>
        </a:spcBef>
        <a:buFont typeface="Arial" panose="020B0604020202020204" pitchFamily="34" charset="0"/>
        <a:buChar char="•"/>
        <a:defRPr kumimoji="1" sz="893" kern="1200">
          <a:solidFill>
            <a:schemeClr val="tx1"/>
          </a:solidFill>
          <a:latin typeface="+mn-lt"/>
          <a:ea typeface="+mn-ea"/>
          <a:cs typeface="+mn-cs"/>
        </a:defRPr>
      </a:lvl8pPr>
      <a:lvl9pPr marL="1927555" indent="-113386" algn="l" defTabSz="453542" rtl="0" eaLnBrk="1" latinLnBrk="0" hangingPunct="1">
        <a:lnSpc>
          <a:spcPct val="90000"/>
        </a:lnSpc>
        <a:spcBef>
          <a:spcPts val="248"/>
        </a:spcBef>
        <a:buFont typeface="Arial" panose="020B0604020202020204" pitchFamily="34" charset="0"/>
        <a:buChar char="•"/>
        <a:defRPr kumimoji="1" sz="893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3542" rtl="0" eaLnBrk="1" latinLnBrk="0" hangingPunct="1">
        <a:defRPr kumimoji="1" sz="893" kern="1200">
          <a:solidFill>
            <a:schemeClr val="tx1"/>
          </a:solidFill>
          <a:latin typeface="+mn-lt"/>
          <a:ea typeface="+mn-ea"/>
          <a:cs typeface="+mn-cs"/>
        </a:defRPr>
      </a:lvl1pPr>
      <a:lvl2pPr marL="226771" algn="l" defTabSz="453542" rtl="0" eaLnBrk="1" latinLnBrk="0" hangingPunct="1">
        <a:defRPr kumimoji="1" sz="893" kern="1200">
          <a:solidFill>
            <a:schemeClr val="tx1"/>
          </a:solidFill>
          <a:latin typeface="+mn-lt"/>
          <a:ea typeface="+mn-ea"/>
          <a:cs typeface="+mn-cs"/>
        </a:defRPr>
      </a:lvl2pPr>
      <a:lvl3pPr marL="453542" algn="l" defTabSz="453542" rtl="0" eaLnBrk="1" latinLnBrk="0" hangingPunct="1">
        <a:defRPr kumimoji="1" sz="893" kern="1200">
          <a:solidFill>
            <a:schemeClr val="tx1"/>
          </a:solidFill>
          <a:latin typeface="+mn-lt"/>
          <a:ea typeface="+mn-ea"/>
          <a:cs typeface="+mn-cs"/>
        </a:defRPr>
      </a:lvl3pPr>
      <a:lvl4pPr marL="680314" algn="l" defTabSz="453542" rtl="0" eaLnBrk="1" latinLnBrk="0" hangingPunct="1">
        <a:defRPr kumimoji="1" sz="893" kern="1200">
          <a:solidFill>
            <a:schemeClr val="tx1"/>
          </a:solidFill>
          <a:latin typeface="+mn-lt"/>
          <a:ea typeface="+mn-ea"/>
          <a:cs typeface="+mn-cs"/>
        </a:defRPr>
      </a:lvl4pPr>
      <a:lvl5pPr marL="907085" algn="l" defTabSz="453542" rtl="0" eaLnBrk="1" latinLnBrk="0" hangingPunct="1">
        <a:defRPr kumimoji="1" sz="893" kern="1200">
          <a:solidFill>
            <a:schemeClr val="tx1"/>
          </a:solidFill>
          <a:latin typeface="+mn-lt"/>
          <a:ea typeface="+mn-ea"/>
          <a:cs typeface="+mn-cs"/>
        </a:defRPr>
      </a:lvl5pPr>
      <a:lvl6pPr marL="1133856" algn="l" defTabSz="453542" rtl="0" eaLnBrk="1" latinLnBrk="0" hangingPunct="1">
        <a:defRPr kumimoji="1" sz="893" kern="1200">
          <a:solidFill>
            <a:schemeClr val="tx1"/>
          </a:solidFill>
          <a:latin typeface="+mn-lt"/>
          <a:ea typeface="+mn-ea"/>
          <a:cs typeface="+mn-cs"/>
        </a:defRPr>
      </a:lvl6pPr>
      <a:lvl7pPr marL="1360627" algn="l" defTabSz="453542" rtl="0" eaLnBrk="1" latinLnBrk="0" hangingPunct="1">
        <a:defRPr kumimoji="1" sz="893" kern="1200">
          <a:solidFill>
            <a:schemeClr val="tx1"/>
          </a:solidFill>
          <a:latin typeface="+mn-lt"/>
          <a:ea typeface="+mn-ea"/>
          <a:cs typeface="+mn-cs"/>
        </a:defRPr>
      </a:lvl7pPr>
      <a:lvl8pPr marL="1587398" algn="l" defTabSz="453542" rtl="0" eaLnBrk="1" latinLnBrk="0" hangingPunct="1">
        <a:defRPr kumimoji="1" sz="893" kern="1200">
          <a:solidFill>
            <a:schemeClr val="tx1"/>
          </a:solidFill>
          <a:latin typeface="+mn-lt"/>
          <a:ea typeface="+mn-ea"/>
          <a:cs typeface="+mn-cs"/>
        </a:defRPr>
      </a:lvl8pPr>
      <a:lvl9pPr marL="1814170" algn="l" defTabSz="453542" rtl="0" eaLnBrk="1" latinLnBrk="0" hangingPunct="1">
        <a:defRPr kumimoji="1" sz="893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171" userDrawn="1">
          <p15:clr>
            <a:srgbClr val="F26B43"/>
          </p15:clr>
        </p15:guide>
        <p15:guide id="2" pos="106" userDrawn="1">
          <p15:clr>
            <a:srgbClr val="F26B43"/>
          </p15:clr>
        </p15:guide>
        <p15:guide id="3" orient="horz" pos="5312" userDrawn="1">
          <p15:clr>
            <a:srgbClr val="F26B43"/>
          </p15:clr>
        </p15:guide>
        <p15:guide id="4" pos="2738" userDrawn="1">
          <p15:clr>
            <a:srgbClr val="F26B43"/>
          </p15:clr>
        </p15:guide>
        <p15:guide id="5" orient="horz" pos="81" userDrawn="1">
          <p15:clr>
            <a:srgbClr val="F26B43"/>
          </p15:clr>
        </p15:guide>
        <p15:guide id="6" pos="39" userDrawn="1">
          <p15:clr>
            <a:srgbClr val="F26B43"/>
          </p15:clr>
        </p15:guide>
        <p15:guide id="7" pos="2818" userDrawn="1">
          <p15:clr>
            <a:srgbClr val="F26B43"/>
          </p15:clr>
        </p15:guide>
        <p15:guide id="8" orient="horz" pos="5421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488542" y="2877583"/>
            <a:ext cx="3396433" cy="1280180"/>
          </a:xfrm>
          <a:prstGeom prst="rect">
            <a:avLst/>
          </a:prstGeom>
          <a:noFill/>
        </p:spPr>
        <p:txBody>
          <a:bodyPr wrap="square" lIns="108671" tIns="54335" rIns="108671" bIns="54335">
            <a:spAutoFit/>
          </a:bodyPr>
          <a:lstStyle/>
          <a:p>
            <a:pPr algn="ctr"/>
            <a:r>
              <a:rPr lang="ja-JP" altLang="en-US" sz="3803" dirty="0">
                <a:ln w="0"/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</a:rPr>
              <a:t>ここに文字を入力</a:t>
            </a:r>
          </a:p>
        </p:txBody>
      </p:sp>
    </p:spTree>
    <p:extLst>
      <p:ext uri="{BB962C8B-B14F-4D97-AF65-F5344CB8AC3E}">
        <p14:creationId xmlns:p14="http://schemas.microsoft.com/office/powerpoint/2010/main" val="713783409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2013 - 2022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2013 - 2022 Theme</Template>
  <TotalTime>0</TotalTime>
  <Words>6</Words>
  <Application>Microsoft Office PowerPoint</Application>
  <PresentationFormat>ユーザー設定</PresentationFormat>
  <Paragraphs>2</Paragraphs>
  <Slides>1</Slides>
  <Notes>1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5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7" baseType="lpstr">
      <vt:lpstr>ＭＳ Ｐゴシック</vt:lpstr>
      <vt:lpstr>ＭＳ ゴシック</vt:lpstr>
      <vt:lpstr>游ゴシック</vt:lpstr>
      <vt:lpstr>Arial</vt:lpstr>
      <vt:lpstr>Calibri</vt:lpstr>
      <vt:lpstr>Office テーマ</vt:lpstr>
      <vt:lpstr>PowerPoint プレゼンテーション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2020-07-01T06:48:46Z</dcterms:created>
  <dcterms:modified xsi:type="dcterms:W3CDTF">2024-05-29T08:59:01Z</dcterms:modified>
</cp:coreProperties>
</file>