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37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8675688" cy="4535488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429" userDrawn="1">
          <p15:clr>
            <a:srgbClr val="A4A3A4"/>
          </p15:clr>
        </p15:guide>
        <p15:guide id="2" pos="2733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78" y="510"/>
      </p:cViewPr>
      <p:guideLst>
        <p:guide orient="horz" pos="1429"/>
        <p:guide pos="2733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50825" y="1279525"/>
            <a:ext cx="66024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1pPr>
    <a:lvl2pPr marL="323226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2pPr>
    <a:lvl3pPr marL="646454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3pPr>
    <a:lvl4pPr marL="96968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4pPr>
    <a:lvl5pPr marL="129290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5pPr>
    <a:lvl6pPr marL="1616133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6pPr>
    <a:lvl7pPr marL="1939361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7pPr>
    <a:lvl8pPr marL="226258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8pPr>
    <a:lvl9pPr marL="2585815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50825" y="1279525"/>
            <a:ext cx="66024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65560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="" xmlns:a16="http://schemas.microsoft.com/office/drawing/2014/main" id="{315A4263-4A22-1D79-DBBA-6CA5622776F0}"/>
              </a:ext>
            </a:extLst>
          </p:cNvPr>
          <p:cNvGrpSpPr/>
          <p:nvPr userDrawn="1"/>
        </p:nvGrpSpPr>
        <p:grpSpPr>
          <a:xfrm>
            <a:off x="0" y="-499381"/>
            <a:ext cx="8675688" cy="5034869"/>
            <a:chOff x="0" y="-1200996"/>
            <a:chExt cx="7775575" cy="12108709"/>
          </a:xfrm>
        </p:grpSpPr>
        <p:sp>
          <p:nvSpPr>
            <p:cNvPr id="8" name="Rectangle 23">
              <a:extLst>
                <a:ext uri="{FF2B5EF4-FFF2-40B4-BE49-F238E27FC236}">
                  <a16:creationId xmlns="" xmlns:a16="http://schemas.microsoft.com/office/drawing/2014/main" id="{2D05AB00-06AC-8CA2-3CAD-59A8316B8E0A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2" y="-1200996"/>
              <a:ext cx="6429367" cy="1302998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ja-JP" altLang="en-US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長</a:t>
              </a:r>
              <a:r>
                <a:rPr lang="en-US" altLang="ja-JP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3</a:t>
              </a:r>
              <a:r>
                <a:rPr lang="ja-JP" altLang="en-US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はがき（</a:t>
              </a:r>
              <a:r>
                <a:rPr lang="en-US" altLang="ja-JP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235×120mm</a:t>
              </a:r>
              <a:r>
                <a:rPr lang="ja-JP" altLang="en-US" sz="32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）</a:t>
              </a:r>
              <a:endParaRPr lang="en-US" altLang="ja-JP" sz="32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="" xmlns:a16="http://schemas.microsoft.com/office/drawing/2014/main" id="{A5437986-3820-4F16-2A1C-3F6E5F2338E0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="" xmlns:a16="http://schemas.microsoft.com/office/drawing/2014/main" id="{97D811C9-BFDB-9E36-35F9-3067FC4785A4}"/>
                  </a:ext>
                </a:extLst>
              </p:cNvPr>
              <p:cNvSpPr/>
              <p:nvPr userDrawn="1"/>
            </p:nvSpPr>
            <p:spPr>
              <a:xfrm>
                <a:off x="96795" y="259737"/>
                <a:ext cx="7582265" cy="10389471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051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="" xmlns:a16="http://schemas.microsoft.com/office/drawing/2014/main" id="{B4CA0FF2-ECDD-B3CE-4843-BEAEF2C5874B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051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="" xmlns:a16="http://schemas.microsoft.com/office/drawing/2014/main" id="{052F8979-042F-3EB3-D9BA-28DFE9A264E0}"/>
                  </a:ext>
                </a:extLst>
              </p:cNvPr>
              <p:cNvSpPr/>
              <p:nvPr userDrawn="1"/>
            </p:nvSpPr>
            <p:spPr>
              <a:xfrm>
                <a:off x="193590" y="519474"/>
                <a:ext cx="7388675" cy="9869997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051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="" xmlns:a16="http://schemas.microsoft.com/office/drawing/2014/main" id="{51D4A564-064A-5D7C-1331-13A5CDAD59A6}"/>
              </a:ext>
            </a:extLst>
          </p:cNvPr>
          <p:cNvSpPr txBox="1"/>
          <p:nvPr userDrawn="1"/>
        </p:nvSpPr>
        <p:spPr>
          <a:xfrm>
            <a:off x="9031376" y="111063"/>
            <a:ext cx="4621054" cy="758349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1600" b="1" dirty="0">
              <a:solidFill>
                <a:srgbClr val="0070C0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切れてはいけない文字や絵柄はこの線より内側に入れてください</a:t>
            </a:r>
            <a:r>
              <a:rPr kumimoji="1" lang="ja-JP" altLang="en-US" sz="2728" b="1" dirty="0">
                <a:solidFill>
                  <a:schemeClr val="tx1"/>
                </a:solidFill>
              </a:rPr>
              <a:t>。</a:t>
            </a:r>
            <a:endParaRPr kumimoji="1" lang="en-US" altLang="ja-JP" sz="2728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="" xmlns:a16="http://schemas.microsoft.com/office/drawing/2014/main" id="{1DA84C0D-0335-F8FE-BC27-B23A3596F229}"/>
              </a:ext>
            </a:extLst>
          </p:cNvPr>
          <p:cNvSpPr txBox="1"/>
          <p:nvPr userDrawn="1"/>
        </p:nvSpPr>
        <p:spPr>
          <a:xfrm>
            <a:off x="9031376" y="1068103"/>
            <a:ext cx="4621054" cy="686726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591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1591" b="1" dirty="0">
              <a:solidFill>
                <a:srgbClr val="00B050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1136" b="1" dirty="0">
              <a:solidFill>
                <a:schemeClr val="tx1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1136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="" xmlns:a16="http://schemas.microsoft.com/office/drawing/2014/main" id="{B464776A-985F-E9DA-E23F-65EAA1A10473}"/>
              </a:ext>
            </a:extLst>
          </p:cNvPr>
          <p:cNvSpPr txBox="1"/>
          <p:nvPr userDrawn="1"/>
        </p:nvSpPr>
        <p:spPr>
          <a:xfrm>
            <a:off x="9031377" y="1899177"/>
            <a:ext cx="4580326" cy="686726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591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1591" b="1" dirty="0">
              <a:solidFill>
                <a:srgbClr val="FF33CC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1136" b="1" dirty="0">
              <a:solidFill>
                <a:schemeClr val="tx1"/>
              </a:solidFill>
            </a:endParaRPr>
          </a:p>
          <a:p>
            <a:r>
              <a:rPr kumimoji="1" lang="ja-JP" altLang="en-US" sz="1136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3636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="" xmlns:a16="http://schemas.microsoft.com/office/drawing/2014/main" id="{0D9EFAF9-3D29-A628-7F00-F2E2E11D4B0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9031376" y="2730251"/>
            <a:ext cx="4580328" cy="69339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591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591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207858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136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136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136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136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="" xmlns:a16="http://schemas.microsoft.com/office/drawing/2014/main" id="{18512830-00CE-A6CB-93D9-68D45AE4985D}"/>
              </a:ext>
            </a:extLst>
          </p:cNvPr>
          <p:cNvSpPr/>
          <p:nvPr userDrawn="1"/>
        </p:nvSpPr>
        <p:spPr>
          <a:xfrm>
            <a:off x="9031377" y="3597660"/>
            <a:ext cx="4580326" cy="8267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591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591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591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591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1136" b="1" dirty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7792622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9" r:id="rId1"/>
  </p:sldLayoutIdLst>
  <p:hf hdr="0" ftr="0" dt="0"/>
  <p:txStyles>
    <p:titleStyle>
      <a:lvl1pPr algn="l" defTabSz="604693" rtl="0" eaLnBrk="1" latinLnBrk="0" hangingPunct="1">
        <a:lnSpc>
          <a:spcPct val="90000"/>
        </a:lnSpc>
        <a:spcBef>
          <a:spcPct val="0"/>
        </a:spcBef>
        <a:buNone/>
        <a:defRPr kumimoji="1" sz="291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1173" indent="-151173" algn="l" defTabSz="604693" rtl="0" eaLnBrk="1" latinLnBrk="0" hangingPunct="1">
        <a:lnSpc>
          <a:spcPct val="90000"/>
        </a:lnSpc>
        <a:spcBef>
          <a:spcPts val="661"/>
        </a:spcBef>
        <a:buFont typeface="Arial" panose="020B0604020202020204" pitchFamily="34" charset="0"/>
        <a:buChar char="•"/>
        <a:defRPr kumimoji="1" sz="1852" kern="1200">
          <a:solidFill>
            <a:schemeClr val="tx1"/>
          </a:solidFill>
          <a:latin typeface="+mn-lt"/>
          <a:ea typeface="+mn-ea"/>
          <a:cs typeface="+mn-cs"/>
        </a:defRPr>
      </a:lvl1pPr>
      <a:lvl2pPr marL="453520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587" kern="1200">
          <a:solidFill>
            <a:schemeClr val="tx1"/>
          </a:solidFill>
          <a:latin typeface="+mn-lt"/>
          <a:ea typeface="+mn-ea"/>
          <a:cs typeface="+mn-cs"/>
        </a:defRPr>
      </a:lvl2pPr>
      <a:lvl3pPr marL="755866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323" kern="1200">
          <a:solidFill>
            <a:schemeClr val="tx1"/>
          </a:solidFill>
          <a:latin typeface="+mn-lt"/>
          <a:ea typeface="+mn-ea"/>
          <a:cs typeface="+mn-cs"/>
        </a:defRPr>
      </a:lvl3pPr>
      <a:lvl4pPr marL="1058212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4pPr>
      <a:lvl5pPr marL="1360559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5pPr>
      <a:lvl6pPr marL="1662905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6pPr>
      <a:lvl7pPr marL="1965251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7pPr>
      <a:lvl8pPr marL="2267598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8pPr>
      <a:lvl9pPr marL="2569944" indent="-151173" algn="l" defTabSz="604693" rtl="0" eaLnBrk="1" latinLnBrk="0" hangingPunct="1">
        <a:lnSpc>
          <a:spcPct val="90000"/>
        </a:lnSpc>
        <a:spcBef>
          <a:spcPts val="331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1pPr>
      <a:lvl2pPr marL="302346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2pPr>
      <a:lvl3pPr marL="604693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3pPr>
      <a:lvl4pPr marL="907039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4pPr>
      <a:lvl5pPr marL="1209385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5pPr>
      <a:lvl6pPr marL="1511732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6pPr>
      <a:lvl7pPr marL="1814078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7pPr>
      <a:lvl8pPr marL="2116425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8pPr>
      <a:lvl9pPr marL="2418771" algn="l" defTabSz="604693" rtl="0" eaLnBrk="1" latinLnBrk="0" hangingPunct="1"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89" userDrawn="1">
          <p15:clr>
            <a:srgbClr val="F26B43"/>
          </p15:clr>
        </p15:guide>
        <p15:guide id="2" pos="203" userDrawn="1">
          <p15:clr>
            <a:srgbClr val="F26B43"/>
          </p15:clr>
        </p15:guide>
        <p15:guide id="3" orient="horz" pos="2777" userDrawn="1">
          <p15:clr>
            <a:srgbClr val="F26B43"/>
          </p15:clr>
        </p15:guide>
        <p15:guide id="4" pos="5237" userDrawn="1">
          <p15:clr>
            <a:srgbClr val="F26B43"/>
          </p15:clr>
        </p15:guide>
        <p15:guide id="5" orient="horz" pos="42" userDrawn="1">
          <p15:clr>
            <a:srgbClr val="F26B43"/>
          </p15:clr>
        </p15:guide>
        <p15:guide id="6" pos="75" userDrawn="1">
          <p15:clr>
            <a:srgbClr val="F26B43"/>
          </p15:clr>
        </p15:guide>
        <p15:guide id="7" pos="5390" userDrawn="1">
          <p15:clr>
            <a:srgbClr val="F26B43"/>
          </p15:clr>
        </p15:guide>
        <p15:guide id="8" orient="horz" pos="2834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1232889" y="1139660"/>
            <a:ext cx="6496852" cy="2448716"/>
          </a:xfrm>
          <a:prstGeom prst="rect">
            <a:avLst/>
          </a:prstGeom>
          <a:noFill/>
        </p:spPr>
        <p:txBody>
          <a:bodyPr wrap="square" lIns="207871" tIns="103934" rIns="207871" bIns="103934">
            <a:spAutoFit/>
          </a:bodyPr>
          <a:lstStyle/>
          <a:p>
            <a:pPr algn="ctr"/>
            <a:r>
              <a:rPr lang="ja-JP" altLang="en-US" sz="7274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2024-05-29T09:00:22Z</dcterms:modified>
</cp:coreProperties>
</file>

<file path=docProps/thumbnail.jpeg>
</file>