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37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8459788" cy="4319588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361" userDrawn="1">
          <p15:clr>
            <a:srgbClr val="A4A3A4"/>
          </p15:clr>
        </p15:guide>
        <p15:guide id="2" pos="2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33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140" d="100"/>
          <a:sy n="140" d="100"/>
        </p:scale>
        <p:origin x="126" y="684"/>
      </p:cViewPr>
      <p:guideLst>
        <p:guide orient="horz" pos="1361"/>
        <p:guide pos="266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" y="1279525"/>
            <a:ext cx="67611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67425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1pPr>
    <a:lvl2pPr marL="283712" algn="l" defTabSz="567425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2pPr>
    <a:lvl3pPr marL="567425" algn="l" defTabSz="567425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3pPr>
    <a:lvl4pPr marL="851137" algn="l" defTabSz="567425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4pPr>
    <a:lvl5pPr marL="1134849" algn="l" defTabSz="567425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5pPr>
    <a:lvl6pPr marL="1418562" algn="l" defTabSz="567425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6pPr>
    <a:lvl7pPr marL="1702274" algn="l" defTabSz="567425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7pPr>
    <a:lvl8pPr marL="1985987" algn="l" defTabSz="567425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8pPr>
    <a:lvl9pPr marL="2269699" algn="l" defTabSz="567425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71450" y="1279525"/>
            <a:ext cx="676116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4099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1611" y="4003618"/>
            <a:ext cx="1903452" cy="229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5/29/2024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2305" y="4003618"/>
            <a:ext cx="2855178" cy="229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74725" y="4003618"/>
            <a:ext cx="1903452" cy="229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23">
            <a:extLst>
              <a:ext uri="{FF2B5EF4-FFF2-40B4-BE49-F238E27FC236}">
                <a16:creationId xmlns="" xmlns:a16="http://schemas.microsoft.com/office/drawing/2014/main" id="{5CB32878-B2F5-91C0-D0E5-2424DD07DCC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1628" y="-575778"/>
            <a:ext cx="6995119" cy="505470"/>
          </a:xfrm>
          <a:prstGeom prst="rect">
            <a:avLst/>
          </a:prstGeom>
          <a:noFill/>
          <a:ln w="9525">
            <a:solidFill>
              <a:srgbClr val="FFFF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51445" tIns="25723" rIns="51445" bIns="25723" anchor="ctr">
            <a:spAutoFit/>
          </a:bodyPr>
          <a:lstStyle>
            <a:lvl1pPr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>
              <a:tabLst>
                <a:tab pos="2130529" algn="ctr"/>
                <a:tab pos="4060536" algn="l"/>
                <a:tab pos="4261056" algn="r"/>
              </a:tabLst>
              <a:defRPr/>
            </a:pPr>
            <a:r>
              <a:rPr lang="ja-JP" altLang="en-US" sz="2947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洋長</a:t>
            </a:r>
            <a:r>
              <a:rPr lang="en-US" altLang="ja-JP" sz="2947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3</a:t>
            </a:r>
            <a:r>
              <a:rPr lang="ja-JP" altLang="en-US" sz="2947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サイズ</a:t>
            </a:r>
            <a:r>
              <a:rPr lang="en-US" altLang="ja-JP" sz="2947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(235mm×120mm)</a:t>
            </a:r>
          </a:p>
        </p:txBody>
      </p:sp>
      <p:sp>
        <p:nvSpPr>
          <p:cNvPr id="8" name="正方形/長方形 3">
            <a:extLst>
              <a:ext uri="{FF2B5EF4-FFF2-40B4-BE49-F238E27FC236}">
                <a16:creationId xmlns="" xmlns:a16="http://schemas.microsoft.com/office/drawing/2014/main" id="{D8D1C739-BD29-A55C-4D95-37F2E374EBB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095193" y="-74603"/>
            <a:ext cx="4963313" cy="200336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 defTabSz="739776">
              <a:lnSpc>
                <a:spcPct val="150000"/>
              </a:lnSpc>
            </a:pPr>
            <a:r>
              <a:rPr kumimoji="0" lang="ja-JP" altLang="en-US" sz="2127" b="1" u="sng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その他注意事項</a:t>
            </a:r>
            <a:endParaRPr kumimoji="0" lang="en-US" altLang="ja-JP" sz="2127" b="1" u="sng" dirty="0">
              <a:solidFill>
                <a:prstClr val="black"/>
              </a:solidFill>
              <a:latin typeface="ＭＳ Ｐゴシック" panose="020B0600070205080204" pitchFamily="50" charset="-128"/>
              <a:ea typeface="游ゴシック" panose="020B0400000000000000" pitchFamily="50" charset="-128"/>
            </a:endParaRPr>
          </a:p>
          <a:p>
            <a:pPr defTabSz="1621292">
              <a:lnSpc>
                <a:spcPct val="150000"/>
              </a:lnSpc>
              <a:defRPr/>
            </a:pPr>
            <a:r>
              <a:rPr kumimoji="0" lang="ja-JP" altLang="en-US" sz="2127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・ピンクに色付けされた部分は印刷不可となります。</a:t>
            </a:r>
            <a:endParaRPr kumimoji="0" lang="en-US" altLang="ja-JP" sz="2127" b="1" dirty="0">
              <a:solidFill>
                <a:prstClr val="black"/>
              </a:solidFill>
              <a:latin typeface="ＭＳ Ｐゴシック" panose="020B0600070205080204" pitchFamily="50" charset="-128"/>
              <a:ea typeface="游ゴシック" panose="020B0400000000000000" pitchFamily="50" charset="-128"/>
            </a:endParaRPr>
          </a:p>
          <a:p>
            <a:pPr defTabSz="1621292">
              <a:lnSpc>
                <a:spcPct val="150000"/>
              </a:lnSpc>
              <a:defRPr/>
            </a:pPr>
            <a:r>
              <a:rPr kumimoji="0" lang="ja-JP" altLang="en-US" sz="2127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・</a:t>
            </a:r>
            <a:r>
              <a:rPr kumimoji="0" lang="en-US" altLang="ja-JP" sz="2127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PDF</a:t>
            </a:r>
            <a:r>
              <a:rPr kumimoji="0" lang="ja-JP" altLang="en-US" sz="2127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形式での入稿をお願いします。</a:t>
            </a:r>
            <a:endParaRPr kumimoji="0" lang="en-US" altLang="ja-JP" sz="2127" b="1" dirty="0">
              <a:solidFill>
                <a:prstClr val="black"/>
              </a:solidFill>
              <a:latin typeface="ＭＳ Ｐゴシック" panose="020B0600070205080204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="" xmlns:a16="http://schemas.microsoft.com/office/drawing/2014/main" id="{0168D316-B5BA-6B59-6B83-AC921AFE5AC0}"/>
              </a:ext>
            </a:extLst>
          </p:cNvPr>
          <p:cNvSpPr/>
          <p:nvPr userDrawn="1"/>
        </p:nvSpPr>
        <p:spPr>
          <a:xfrm>
            <a:off x="9343680" y="2674657"/>
            <a:ext cx="4466342" cy="1229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589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★ＰＤＦ変換の前に★</a:t>
            </a:r>
          </a:p>
          <a:p>
            <a:pPr algn="ctr"/>
            <a:r>
              <a:rPr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「表示」＞「スライドマスター」画面より</a:t>
            </a:r>
            <a:endParaRPr lang="en-US" altLang="ja-JP" sz="1600" b="1" dirty="0">
              <a:solidFill>
                <a:srgbClr val="FF0000"/>
              </a:solidFill>
              <a:latin typeface="ＭＳ Ｐゴシック" panose="020B0600070205080204" pitchFamily="50" charset="-128"/>
            </a:endParaRPr>
          </a:p>
          <a:p>
            <a:pPr algn="ctr"/>
            <a:r>
              <a:rPr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色つきガイド線と印刷範囲外を消してから</a:t>
            </a:r>
            <a:endParaRPr lang="en-US" altLang="ja-JP" sz="1600" b="1" dirty="0">
              <a:solidFill>
                <a:srgbClr val="FF0000"/>
              </a:solidFill>
              <a:latin typeface="ＭＳ Ｐゴシック" panose="020B0600070205080204" pitchFamily="50" charset="-128"/>
            </a:endParaRPr>
          </a:p>
          <a:p>
            <a:pPr algn="ctr"/>
            <a:r>
              <a:rPr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変換してください</a:t>
            </a:r>
          </a:p>
        </p:txBody>
      </p:sp>
      <p:grpSp>
        <p:nvGrpSpPr>
          <p:cNvPr id="18" name="グループ化 17"/>
          <p:cNvGrpSpPr/>
          <p:nvPr userDrawn="1"/>
        </p:nvGrpSpPr>
        <p:grpSpPr>
          <a:xfrm>
            <a:off x="-27214" y="-413"/>
            <a:ext cx="8520235" cy="4320001"/>
            <a:chOff x="-22169" y="-1"/>
            <a:chExt cx="8520235" cy="4320001"/>
          </a:xfrm>
        </p:grpSpPr>
        <p:sp>
          <p:nvSpPr>
            <p:cNvPr id="11" name="正方形/長方形 10">
              <a:extLst>
                <a:ext uri="{FF2B5EF4-FFF2-40B4-BE49-F238E27FC236}">
                  <a16:creationId xmlns="" xmlns:a16="http://schemas.microsoft.com/office/drawing/2014/main" id="{503D5EB7-C130-E291-82B6-134F966663C2}"/>
                </a:ext>
              </a:extLst>
            </p:cNvPr>
            <p:cNvSpPr/>
            <p:nvPr userDrawn="1"/>
          </p:nvSpPr>
          <p:spPr>
            <a:xfrm>
              <a:off x="1" y="0"/>
              <a:ext cx="8459788" cy="360000"/>
            </a:xfrm>
            <a:prstGeom prst="rect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915"/>
            </a:p>
          </p:txBody>
        </p:sp>
        <p:pic>
          <p:nvPicPr>
            <p:cNvPr id="12" name="図 11">
              <a:extLst>
                <a:ext uri="{FF2B5EF4-FFF2-40B4-BE49-F238E27FC236}">
                  <a16:creationId xmlns="" xmlns:a16="http://schemas.microsoft.com/office/drawing/2014/main" id="{2762D14F-F06B-E5D2-24AE-E84DF3147257}"/>
                </a:ext>
              </a:extLst>
            </p:cNvPr>
            <p:cNvPicPr preferRelativeResize="0">
              <a:picLocks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" y="3959603"/>
              <a:ext cx="8459788" cy="359985"/>
            </a:xfrm>
            <a:prstGeom prst="rect">
              <a:avLst/>
            </a:prstGeom>
          </p:spPr>
        </p:pic>
        <p:sp>
          <p:nvSpPr>
            <p:cNvPr id="13" name="正方形/長方形 12">
              <a:extLst>
                <a:ext uri="{FF2B5EF4-FFF2-40B4-BE49-F238E27FC236}">
                  <a16:creationId xmlns="" xmlns:a16="http://schemas.microsoft.com/office/drawing/2014/main" id="{69670CEC-37E3-EF10-4DE7-64F7D8620D72}"/>
                </a:ext>
              </a:extLst>
            </p:cNvPr>
            <p:cNvSpPr/>
            <p:nvPr userDrawn="1"/>
          </p:nvSpPr>
          <p:spPr>
            <a:xfrm>
              <a:off x="1" y="-1"/>
              <a:ext cx="360000" cy="4320000"/>
            </a:xfrm>
            <a:prstGeom prst="rect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915"/>
            </a:p>
          </p:txBody>
        </p:sp>
        <p:pic>
          <p:nvPicPr>
            <p:cNvPr id="14" name="図 13">
              <a:extLst>
                <a:ext uri="{FF2B5EF4-FFF2-40B4-BE49-F238E27FC236}">
                  <a16:creationId xmlns="" xmlns:a16="http://schemas.microsoft.com/office/drawing/2014/main" id="{D7B5F7DE-A4A9-D358-E3A6-48B1FB599B3F}"/>
                </a:ext>
              </a:extLst>
            </p:cNvPr>
            <p:cNvPicPr preferRelativeResize="0">
              <a:picLocks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099014" y="0"/>
              <a:ext cx="360000" cy="4320000"/>
            </a:xfrm>
            <a:prstGeom prst="rect">
              <a:avLst/>
            </a:prstGeom>
          </p:spPr>
        </p:pic>
        <p:sp>
          <p:nvSpPr>
            <p:cNvPr id="15" name="テキスト ボックス 14">
              <a:extLst>
                <a:ext uri="{FF2B5EF4-FFF2-40B4-BE49-F238E27FC236}">
                  <a16:creationId xmlns="" xmlns:a16="http://schemas.microsoft.com/office/drawing/2014/main" id="{FA4A9764-2F49-211E-12F4-28675D1F3BC8}"/>
                </a:ext>
              </a:extLst>
            </p:cNvPr>
            <p:cNvSpPr txBox="1"/>
            <p:nvPr userDrawn="1"/>
          </p:nvSpPr>
          <p:spPr>
            <a:xfrm>
              <a:off x="8172592" y="1511306"/>
              <a:ext cx="325474" cy="83492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915" dirty="0"/>
                <a:t>印刷範囲外</a:t>
              </a: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="" xmlns:a16="http://schemas.microsoft.com/office/drawing/2014/main" id="{70391FFC-6284-5F0B-16F6-28554D2EF9A2}"/>
                </a:ext>
              </a:extLst>
            </p:cNvPr>
            <p:cNvSpPr txBox="1"/>
            <p:nvPr userDrawn="1"/>
          </p:nvSpPr>
          <p:spPr>
            <a:xfrm>
              <a:off x="-22169" y="1511306"/>
              <a:ext cx="325474" cy="9393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915" dirty="0"/>
                <a:t>印刷範囲外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6084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kumimoji="1"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85" userDrawn="1">
          <p15:clr>
            <a:srgbClr val="F26B43"/>
          </p15:clr>
        </p15:guide>
        <p15:guide id="2" pos="197" userDrawn="1">
          <p15:clr>
            <a:srgbClr val="F26B43"/>
          </p15:clr>
        </p15:guide>
        <p15:guide id="3" orient="horz" pos="2645" userDrawn="1">
          <p15:clr>
            <a:srgbClr val="F26B43"/>
          </p15:clr>
        </p15:guide>
        <p15:guide id="4" pos="5107" userDrawn="1">
          <p15:clr>
            <a:srgbClr val="F26B43"/>
          </p15:clr>
        </p15:guide>
        <p15:guide id="5" orient="horz" pos="40" userDrawn="1">
          <p15:clr>
            <a:srgbClr val="F26B43"/>
          </p15:clr>
        </p15:guide>
        <p15:guide id="6" pos="74" userDrawn="1">
          <p15:clr>
            <a:srgbClr val="F26B43"/>
          </p15:clr>
        </p15:guide>
        <p15:guide id="7" pos="5255" userDrawn="1">
          <p15:clr>
            <a:srgbClr val="F26B43"/>
          </p15:clr>
        </p15:guide>
        <p15:guide id="8" orient="horz" pos="26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08053" y="1412806"/>
            <a:ext cx="5043684" cy="862028"/>
          </a:xfrm>
          <a:prstGeom prst="rect">
            <a:avLst/>
          </a:prstGeom>
          <a:noFill/>
        </p:spPr>
        <p:txBody>
          <a:bodyPr wrap="none" lIns="147953" tIns="73976" rIns="147953" bIns="73976">
            <a:spAutoFit/>
          </a:bodyPr>
          <a:lstStyle/>
          <a:p>
            <a:pPr algn="ctr"/>
            <a:r>
              <a:rPr lang="ja-JP" altLang="en-US" sz="463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2024-05-29T09:22:48Z</dcterms:modified>
</cp:coreProperties>
</file>