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459788" cy="43195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61" userDrawn="1">
          <p15:clr>
            <a:srgbClr val="A4A3A4"/>
          </p15:clr>
        </p15:guide>
        <p15:guide id="2" pos="2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138" y="654"/>
      </p:cViewPr>
      <p:guideLst>
        <p:guide orient="horz" pos="1361"/>
        <p:guide pos="26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" y="1279525"/>
            <a:ext cx="6761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1pPr>
    <a:lvl2pPr marL="283712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2pPr>
    <a:lvl3pPr marL="567425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3pPr>
    <a:lvl4pPr marL="851137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4pPr>
    <a:lvl5pPr marL="1134849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5pPr>
    <a:lvl6pPr marL="1418562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6pPr>
    <a:lvl7pPr marL="1702274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7pPr>
    <a:lvl8pPr marL="1985987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8pPr>
    <a:lvl9pPr marL="2269699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71450" y="1279525"/>
            <a:ext cx="6761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099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611" y="229978"/>
            <a:ext cx="7296567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611" y="1149890"/>
            <a:ext cx="7296567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1611" y="4003618"/>
            <a:ext cx="19034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2305" y="4003618"/>
            <a:ext cx="2855178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74725" y="4003618"/>
            <a:ext cx="19034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5CB32878-B2F5-91C0-D0E5-2424DD07DC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50816" y="-665811"/>
            <a:ext cx="6995119" cy="505470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51445" tIns="25723" rIns="51445" bIns="25723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tabLst>
                <a:tab pos="2130529" algn="ctr"/>
                <a:tab pos="4060536" algn="l"/>
                <a:tab pos="4261056" algn="r"/>
              </a:tabLst>
              <a:defRPr/>
            </a:pPr>
            <a:r>
              <a:rPr lang="ja-JP" altLang="en-US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洋長</a:t>
            </a:r>
            <a:r>
              <a:rPr lang="en-US" altLang="ja-JP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(235mm×120mm)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D8D1C739-BD29-A55C-4D95-37F2E374EB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095193" y="-74603"/>
            <a:ext cx="4963313" cy="20033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39776">
              <a:lnSpc>
                <a:spcPct val="150000"/>
              </a:lnSpc>
            </a:pPr>
            <a:r>
              <a:rPr kumimoji="0" lang="ja-JP" altLang="en-US" sz="2127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127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621292">
              <a:lnSpc>
                <a:spcPct val="150000"/>
              </a:lnSpc>
              <a:defRPr/>
            </a:pPr>
            <a:r>
              <a:rPr kumimoji="0" lang="ja-JP" altLang="en-US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127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621292">
              <a:lnSpc>
                <a:spcPct val="150000"/>
              </a:lnSpc>
              <a:defRPr/>
            </a:pPr>
            <a:r>
              <a:rPr kumimoji="0" lang="ja-JP" altLang="en-US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127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0168D316-B5BA-6B59-6B83-AC921AFE5AC0}"/>
              </a:ext>
            </a:extLst>
          </p:cNvPr>
          <p:cNvSpPr/>
          <p:nvPr userDrawn="1"/>
        </p:nvSpPr>
        <p:spPr>
          <a:xfrm>
            <a:off x="9343678" y="2390823"/>
            <a:ext cx="4466342" cy="1229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89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</a:t>
            </a:r>
            <a:endParaRPr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4" name="グループ化 13"/>
          <p:cNvGrpSpPr/>
          <p:nvPr userDrawn="1"/>
        </p:nvGrpSpPr>
        <p:grpSpPr>
          <a:xfrm>
            <a:off x="-65087" y="4364"/>
            <a:ext cx="8524875" cy="4315223"/>
            <a:chOff x="-65087" y="4365"/>
            <a:chExt cx="8524875" cy="4315223"/>
          </a:xfrm>
        </p:grpSpPr>
        <p:pic>
          <p:nvPicPr>
            <p:cNvPr id="17" name="図 16">
              <a:extLst>
                <a:ext uri="{FF2B5EF4-FFF2-40B4-BE49-F238E27FC236}">
                  <a16:creationId xmlns="" xmlns:a16="http://schemas.microsoft.com/office/drawing/2014/main" id="{E7069FB7-34B6-73C9-B43D-2B56DCA47D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4365"/>
              <a:ext cx="8459788" cy="4315223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="" xmlns:a16="http://schemas.microsoft.com/office/drawing/2014/main" id="{4E10B566-D47C-AA70-6F3D-060AD16FDC0D}"/>
                </a:ext>
              </a:extLst>
            </p:cNvPr>
            <p:cNvSpPr txBox="1"/>
            <p:nvPr userDrawn="1"/>
          </p:nvSpPr>
          <p:spPr>
            <a:xfrm>
              <a:off x="-65087" y="2159793"/>
              <a:ext cx="430887" cy="159067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600" dirty="0"/>
                <a:t>印刷範囲外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649A304B-482B-844B-1DC9-D6185D77C20A}"/>
                </a:ext>
              </a:extLst>
            </p:cNvPr>
            <p:cNvSpPr txBox="1"/>
            <p:nvPr userDrawn="1"/>
          </p:nvSpPr>
          <p:spPr>
            <a:xfrm>
              <a:off x="8028901" y="2159794"/>
              <a:ext cx="430887" cy="159067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600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608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5" userDrawn="1">
          <p15:clr>
            <a:srgbClr val="F26B43"/>
          </p15:clr>
        </p15:guide>
        <p15:guide id="2" pos="197" userDrawn="1">
          <p15:clr>
            <a:srgbClr val="F26B43"/>
          </p15:clr>
        </p15:guide>
        <p15:guide id="3" orient="horz" pos="2645" userDrawn="1">
          <p15:clr>
            <a:srgbClr val="F26B43"/>
          </p15:clr>
        </p15:guide>
        <p15:guide id="4" pos="5107" userDrawn="1">
          <p15:clr>
            <a:srgbClr val="F26B43"/>
          </p15:clr>
        </p15:guide>
        <p15:guide id="5" orient="horz" pos="40" userDrawn="1">
          <p15:clr>
            <a:srgbClr val="F26B43"/>
          </p15:clr>
        </p15:guide>
        <p15:guide id="6" pos="74" userDrawn="1">
          <p15:clr>
            <a:srgbClr val="F26B43"/>
          </p15:clr>
        </p15:guide>
        <p15:guide id="7" pos="5255" userDrawn="1">
          <p15:clr>
            <a:srgbClr val="F26B43"/>
          </p15:clr>
        </p15:guide>
        <p15:guide id="8" orient="horz" pos="26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08052" y="2251006"/>
            <a:ext cx="5043684" cy="862028"/>
          </a:xfrm>
          <a:prstGeom prst="rect">
            <a:avLst/>
          </a:prstGeom>
          <a:noFill/>
        </p:spPr>
        <p:txBody>
          <a:bodyPr wrap="none" lIns="147953" tIns="73976" rIns="147953" bIns="73976">
            <a:spAutoFit/>
          </a:bodyPr>
          <a:lstStyle/>
          <a:p>
            <a:pPr algn="ctr"/>
            <a:r>
              <a:rPr lang="ja-JP" altLang="en-US" sz="463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2024-05-29T09:24:01Z</dcterms:modified>
</cp:coreProperties>
</file>