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824413" cy="6767513"/>
  <p:notesSz cx="7104063" cy="10234613"/>
  <p:defaultTextStyle>
    <a:defPPr>
      <a:defRPr lang="ja-JP"/>
    </a:defPPr>
    <a:lvl1pPr marL="0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1pPr>
    <a:lvl2pPr marL="283624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2pPr>
    <a:lvl3pPr marL="567248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3pPr>
    <a:lvl4pPr marL="850871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4pPr>
    <a:lvl5pPr marL="1134496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5pPr>
    <a:lvl6pPr marL="1418120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6pPr>
    <a:lvl7pPr marL="1701744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7pPr>
    <a:lvl8pPr marL="1985368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8pPr>
    <a:lvl9pPr marL="2268991" algn="l" defTabSz="567248" rtl="0" eaLnBrk="1" latinLnBrk="0" hangingPunct="1">
      <a:defRPr kumimoji="1" sz="1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15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75" d="100"/>
          <a:sy n="75" d="100"/>
        </p:scale>
        <p:origin x="2208" y="462"/>
      </p:cViewPr>
      <p:guideLst>
        <p:guide orient="horz" pos="2132"/>
        <p:guide pos="1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1pPr>
    <a:lvl2pPr marL="283624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2pPr>
    <a:lvl3pPr marL="567248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3pPr>
    <a:lvl4pPr marL="850871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4pPr>
    <a:lvl5pPr marL="1134496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5pPr>
    <a:lvl6pPr marL="1418120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6pPr>
    <a:lvl7pPr marL="1701744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7pPr>
    <a:lvl8pPr marL="1985368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8pPr>
    <a:lvl9pPr marL="2268991" algn="l" defTabSz="567248" rtl="0" eaLnBrk="1" latinLnBrk="0" hangingPunct="1">
      <a:defRPr kumimoji="1" sz="7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75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 userDrawn="1"/>
        </p:nvGrpSpPr>
        <p:grpSpPr>
          <a:xfrm>
            <a:off x="0" y="-537409"/>
            <a:ext cx="4824413" cy="7304922"/>
            <a:chOff x="0" y="-866182"/>
            <a:chExt cx="7775575" cy="11773895"/>
          </a:xfrm>
        </p:grpSpPr>
        <p:sp>
          <p:nvSpPr>
            <p:cNvPr id="8" name="正方形/長方形 7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174065" y="174072"/>
              <a:ext cx="580217" cy="105603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796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7020627" y="174072"/>
              <a:ext cx="580217" cy="105603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796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0" y="-866182"/>
              <a:ext cx="7775575" cy="11773895"/>
              <a:chOff x="0" y="-866182"/>
              <a:chExt cx="7775575" cy="11773895"/>
            </a:xfrm>
          </p:grpSpPr>
          <p:sp>
            <p:nvSpPr>
              <p:cNvPr id="11" name="Rectangle 23"/>
              <p:cNvSpPr>
                <a:spLocks noChangeArrowheads="1"/>
              </p:cNvSpPr>
              <p:nvPr userDrawn="1"/>
            </p:nvSpPr>
            <p:spPr bwMode="auto">
              <a:xfrm>
                <a:off x="673103" y="-866182"/>
                <a:ext cx="6429367" cy="63338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33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B6</a:t>
                </a:r>
                <a:r>
                  <a:rPr lang="ja-JP" altLang="en-US" sz="2233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サイズ</a:t>
                </a:r>
                <a:r>
                  <a:rPr lang="en-US" altLang="ja-JP" sz="2233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(128mm×182mm)</a:t>
                </a:r>
                <a:endParaRPr lang="en-US" altLang="ja-JP" sz="2233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174065" y="174072"/>
                  <a:ext cx="7426779" cy="10560354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796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796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348130" y="348144"/>
                  <a:ext cx="7078649" cy="1021221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796"/>
                </a:p>
              </p:txBody>
            </p:sp>
          </p:grp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5001294" y="115887"/>
            <a:ext cx="2545312" cy="9326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993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4999559" y="1174359"/>
            <a:ext cx="2547046" cy="95173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241" b="1" dirty="0" smtClean="0">
              <a:solidFill>
                <a:srgbClr val="00B05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1117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4999559" y="2251938"/>
            <a:ext cx="2547046" cy="108542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241" b="1" dirty="0" smtClean="0">
              <a:solidFill>
                <a:srgbClr val="FF33CC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993" b="1" dirty="0" smtClean="0">
              <a:solidFill>
                <a:srgbClr val="FF0000"/>
              </a:solidFill>
            </a:endParaRPr>
          </a:p>
          <a:p>
            <a:endParaRPr kumimoji="1" lang="ja-JP" altLang="en-US" sz="993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4999559" y="4675314"/>
            <a:ext cx="2547047" cy="12947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44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744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73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744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44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44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73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744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44" b="1" dirty="0" smtClean="0">
                <a:latin typeface="ＭＳ Ｐゴシック" panose="020B0600070205080204" pitchFamily="50" charset="-128"/>
              </a:rPr>
              <a:t>・表紙を除く本文ページ数を「</a:t>
            </a:r>
            <a:r>
              <a:rPr lang="en-US" altLang="ja-JP" sz="744" b="1" dirty="0" smtClean="0">
                <a:latin typeface="ＭＳ Ｐゴシック" panose="020B0600070205080204" pitchFamily="50" charset="-128"/>
              </a:rPr>
              <a:t>8</a:t>
            </a:r>
            <a:r>
              <a:rPr lang="ja-JP" altLang="en-US" sz="744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744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744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744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744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744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44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744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744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744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744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744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744" b="0" dirty="0">
              <a:latin typeface="ＭＳ Ｐゴシック" panose="020B0600070205080204" pitchFamily="50" charset="-128"/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4999559" y="3454072"/>
            <a:ext cx="2547046" cy="11045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41" b="1" dirty="0" smtClean="0">
                <a:solidFill>
                  <a:srgbClr val="0070C0"/>
                </a:solidFill>
              </a:rPr>
              <a:t>青色部分</a:t>
            </a:r>
            <a:endParaRPr kumimoji="1" lang="en-US" altLang="ja-JP" sz="1241" b="1" dirty="0" smtClean="0">
              <a:solidFill>
                <a:srgbClr val="0070C0"/>
              </a:solidFill>
            </a:endParaRPr>
          </a:p>
          <a:p>
            <a:r>
              <a:rPr kumimoji="1" lang="ja-JP" altLang="en-US" sz="993" b="1" dirty="0" smtClean="0">
                <a:solidFill>
                  <a:schemeClr val="tx1"/>
                </a:solidFill>
              </a:rPr>
              <a:t>本の内側</a:t>
            </a:r>
            <a:r>
              <a:rPr kumimoji="1" lang="en-US" altLang="ja-JP" sz="993" b="1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993" b="1" dirty="0" smtClean="0">
                <a:solidFill>
                  <a:schemeClr val="tx1"/>
                </a:solidFill>
              </a:rPr>
              <a:t>ノド</a:t>
            </a:r>
            <a:r>
              <a:rPr kumimoji="1" lang="en-US" altLang="ja-JP" sz="993" b="1" dirty="0" smtClean="0">
                <a:solidFill>
                  <a:schemeClr val="tx1"/>
                </a:solidFill>
              </a:rPr>
              <a:t>)</a:t>
            </a:r>
            <a:r>
              <a:rPr kumimoji="1" lang="ja-JP" altLang="en-US" sz="993" b="1" dirty="0" smtClean="0">
                <a:solidFill>
                  <a:schemeClr val="tx1"/>
                </a:solidFill>
              </a:rPr>
              <a:t>のための余白です。見えづらくなる可能性がありますので、重要な絵柄や文字の配置は避けてください。</a:t>
            </a:r>
            <a:endParaRPr kumimoji="1" lang="en-US" altLang="ja-JP" sz="993" b="1" dirty="0" smtClean="0">
              <a:solidFill>
                <a:schemeClr val="tx1"/>
              </a:solidFill>
            </a:endParaRPr>
          </a:p>
          <a:p>
            <a:endParaRPr kumimoji="1" lang="ja-JP" altLang="en-US" sz="1117" b="1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4932413" y="6086801"/>
            <a:ext cx="2824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2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594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482437" rtl="0" eaLnBrk="1" latinLnBrk="0" hangingPunct="1">
        <a:lnSpc>
          <a:spcPct val="90000"/>
        </a:lnSpc>
        <a:spcBef>
          <a:spcPct val="0"/>
        </a:spcBef>
        <a:buNone/>
        <a:defRPr kumimoji="1" sz="2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609" indent="-120609" algn="l" defTabSz="482437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kumimoji="1" sz="1477" kern="1200">
          <a:solidFill>
            <a:schemeClr val="tx1"/>
          </a:solidFill>
          <a:latin typeface="+mn-lt"/>
          <a:ea typeface="+mn-ea"/>
          <a:cs typeface="+mn-cs"/>
        </a:defRPr>
      </a:lvl1pPr>
      <a:lvl2pPr marL="361828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03047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055" kern="1200">
          <a:solidFill>
            <a:schemeClr val="tx1"/>
          </a:solidFill>
          <a:latin typeface="+mn-lt"/>
          <a:ea typeface="+mn-ea"/>
          <a:cs typeface="+mn-cs"/>
        </a:defRPr>
      </a:lvl3pPr>
      <a:lvl4pPr marL="844266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1085484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326703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567922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809140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2050359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1pPr>
      <a:lvl2pPr marL="241219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82437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723656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964875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206094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447312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688531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192975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3" userDrawn="1">
          <p15:clr>
            <a:srgbClr val="F26B43"/>
          </p15:clr>
        </p15:guide>
        <p15:guide id="2" pos="112" userDrawn="1">
          <p15:clr>
            <a:srgbClr val="F26B43"/>
          </p15:clr>
        </p15:guide>
        <p15:guide id="3" orient="horz" pos="4144" userDrawn="1">
          <p15:clr>
            <a:srgbClr val="F26B43"/>
          </p15:clr>
        </p15:guide>
        <p15:guide id="4" pos="2913" userDrawn="1">
          <p15:clr>
            <a:srgbClr val="F26B43"/>
          </p15:clr>
        </p15:guide>
        <p15:guide id="5" orient="horz" pos="64" userDrawn="1">
          <p15:clr>
            <a:srgbClr val="F26B43"/>
          </p15:clr>
        </p15:guide>
        <p15:guide id="6" pos="42" userDrawn="1">
          <p15:clr>
            <a:srgbClr val="F26B43"/>
          </p15:clr>
        </p15:guide>
        <p15:guide id="7" pos="2997" userDrawn="1">
          <p15:clr>
            <a:srgbClr val="F26B43"/>
          </p15:clr>
        </p15:guide>
        <p15:guide id="8" orient="horz" pos="42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2024-04-17T07:09:18Z</dcterms:modified>
</cp:coreProperties>
</file>