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9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7775575" cy="1090771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44" d="100"/>
          <a:sy n="44" d="100"/>
        </p:scale>
        <p:origin x="1656" y="54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0925" y="1279525"/>
            <a:ext cx="24622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20925" y="1279525"/>
            <a:ext cx="24622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6396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B306C35-AFF2-401E-BF39-461615721C56}"/>
              </a:ext>
            </a:extLst>
          </p:cNvPr>
          <p:cNvGrpSpPr/>
          <p:nvPr userDrawn="1"/>
        </p:nvGrpSpPr>
        <p:grpSpPr>
          <a:xfrm>
            <a:off x="0" y="-851167"/>
            <a:ext cx="7775575" cy="11758880"/>
            <a:chOff x="0" y="-851167"/>
            <a:chExt cx="7775575" cy="11758880"/>
          </a:xfrm>
        </p:grpSpPr>
        <p:sp>
          <p:nvSpPr>
            <p:cNvPr id="10" name="Rectangle 23"/>
            <p:cNvSpPr>
              <a:spLocks noChangeArrowheads="1"/>
            </p:cNvSpPr>
            <p:nvPr userDrawn="1"/>
          </p:nvSpPr>
          <p:spPr bwMode="auto">
            <a:xfrm>
              <a:off x="673103" y="-851167"/>
              <a:ext cx="6429366" cy="603349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en-US" altLang="ja-JP" sz="36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A4</a:t>
              </a:r>
              <a:r>
                <a:rPr lang="ja-JP" altLang="en-US" sz="36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サイズ</a:t>
              </a:r>
              <a:r>
                <a:rPr lang="en-US" altLang="ja-JP" sz="36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(210mm×297mm)</a:t>
              </a: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B32AE353-29C4-4B0A-B3C8-4EF5E84790D9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729DB529-E221-42B0-AA89-699F4A966F06}"/>
                  </a:ext>
                </a:extLst>
              </p:cNvPr>
              <p:cNvSpPr/>
              <p:nvPr userDrawn="1"/>
            </p:nvSpPr>
            <p:spPr>
              <a:xfrm>
                <a:off x="107949" y="107856"/>
                <a:ext cx="7559675" cy="10692000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8FFC68FE-4D91-420F-ACE3-8DA17E43A103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7F66173D-B849-43B8-87F4-9819D6E06DA9}"/>
                  </a:ext>
                </a:extLst>
              </p:cNvPr>
              <p:cNvSpPr/>
              <p:nvPr userDrawn="1"/>
            </p:nvSpPr>
            <p:spPr>
              <a:xfrm>
                <a:off x="215786" y="215856"/>
                <a:ext cx="7344000" cy="10476000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5" name="テキスト ボックス 14"/>
          <p:cNvSpPr txBox="1"/>
          <p:nvPr userDrawn="1"/>
        </p:nvSpPr>
        <p:spPr>
          <a:xfrm>
            <a:off x="8060655" y="186783"/>
            <a:ext cx="4102315" cy="144655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000" b="1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200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2000" b="1" dirty="0">
              <a:solidFill>
                <a:srgbClr val="0070C0"/>
              </a:solidFill>
            </a:endParaRPr>
          </a:p>
          <a:p>
            <a:r>
              <a:rPr kumimoji="1" lang="ja-JP" altLang="en-US" sz="1600" b="1" dirty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1600" b="1" dirty="0">
              <a:solidFill>
                <a:schemeClr val="tx1"/>
              </a:solidFill>
            </a:endParaRPr>
          </a:p>
          <a:p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8057858" y="1741216"/>
            <a:ext cx="4105111" cy="147732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000" b="1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000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2000" b="1" dirty="0">
              <a:solidFill>
                <a:srgbClr val="00B050"/>
              </a:solidFill>
            </a:endParaRPr>
          </a:p>
          <a:p>
            <a:r>
              <a:rPr kumimoji="1" lang="ja-JP" altLang="en-US" sz="1600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600" b="1" dirty="0">
              <a:solidFill>
                <a:schemeClr val="tx1"/>
              </a:solidFill>
            </a:endParaRPr>
          </a:p>
          <a:p>
            <a:r>
              <a:rPr kumimoji="1" lang="ja-JP" altLang="en-US" sz="1600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600" b="1" dirty="0">
              <a:solidFill>
                <a:schemeClr val="tx1"/>
              </a:solidFill>
            </a:endParaRPr>
          </a:p>
          <a:p>
            <a:endParaRPr kumimoji="1" lang="ja-JP" altLang="en-US" sz="1800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8057859" y="3326427"/>
            <a:ext cx="4105110" cy="1692771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000" b="1" dirty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2000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2000" b="1" dirty="0">
              <a:solidFill>
                <a:srgbClr val="FF33CC"/>
              </a:solidFill>
            </a:endParaRPr>
          </a:p>
          <a:p>
            <a:r>
              <a:rPr kumimoji="1" lang="ja-JP" altLang="en-US" sz="1600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600" b="1" dirty="0">
              <a:solidFill>
                <a:schemeClr val="tx1"/>
              </a:solidFill>
            </a:endParaRPr>
          </a:p>
          <a:p>
            <a:r>
              <a:rPr kumimoji="1" lang="ja-JP" altLang="en-US" sz="1600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600" b="1" dirty="0">
              <a:solidFill>
                <a:srgbClr val="FF0000"/>
              </a:solidFill>
            </a:endParaRPr>
          </a:p>
          <a:p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8" name="正方形/長方形 3"/>
          <p:cNvSpPr>
            <a:spLocks noChangeArrowheads="1"/>
          </p:cNvSpPr>
          <p:nvPr userDrawn="1"/>
        </p:nvSpPr>
        <p:spPr bwMode="auto">
          <a:xfrm>
            <a:off x="8057857" y="5170045"/>
            <a:ext cx="4105112" cy="603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200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200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200" b="1" dirty="0">
              <a:latin typeface="ＭＳ Ｐゴシック" panose="020B0600070205080204" pitchFamily="50" charset="-128"/>
            </a:endParaRPr>
          </a:p>
        </p:txBody>
      </p:sp>
      <p:sp>
        <p:nvSpPr>
          <p:cNvPr id="21" name="正方形/長方形 20"/>
          <p:cNvSpPr/>
          <p:nvPr userDrawn="1"/>
        </p:nvSpPr>
        <p:spPr>
          <a:xfrm>
            <a:off x="8057857" y="5924259"/>
            <a:ext cx="41051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600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600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6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600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605672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hf hdr="0" ftr="0" dt="0"/>
  <p:txStyles>
    <p:titleStyle>
      <a:lvl1pPr algn="l" defTabSz="583204" rtl="0" eaLnBrk="1" latinLnBrk="0" hangingPunct="1">
        <a:lnSpc>
          <a:spcPct val="90000"/>
        </a:lnSpc>
        <a:spcBef>
          <a:spcPct val="0"/>
        </a:spcBef>
        <a:buNone/>
        <a:defRPr kumimoji="1" sz="28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801" indent="-145801" algn="l" defTabSz="583204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kumimoji="1" sz="1786" kern="1200">
          <a:solidFill>
            <a:schemeClr val="tx1"/>
          </a:solidFill>
          <a:latin typeface="+mn-lt"/>
          <a:ea typeface="+mn-ea"/>
          <a:cs typeface="+mn-cs"/>
        </a:defRPr>
      </a:lvl1pPr>
      <a:lvl2pPr marL="437403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29005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1020608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2210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812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5414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7016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8618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602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3204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806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6409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8011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9613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1215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2817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181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4694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68" userDrawn="1">
          <p15:clr>
            <a:srgbClr val="F26B43"/>
          </p15:clr>
        </p15:guide>
        <p15:guide id="7" pos="4830" userDrawn="1">
          <p15:clr>
            <a:srgbClr val="F26B43"/>
          </p15:clr>
        </p15:guide>
        <p15:guide id="8" orient="horz" pos="6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236260" y="4992191"/>
            <a:ext cx="5303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2024-05-10T00:34:00Z</dcterms:modified>
</cp:coreProperties>
</file>